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0"/>
  </p:notesMasterIdLst>
  <p:sldIdLst>
    <p:sldId id="256" r:id="rId2"/>
    <p:sldId id="257" r:id="rId3"/>
    <p:sldId id="260" r:id="rId4"/>
    <p:sldId id="258" r:id="rId5"/>
    <p:sldId id="261" r:id="rId6"/>
    <p:sldId id="259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1" d="100"/>
          <a:sy n="61" d="100"/>
        </p:scale>
        <p:origin x="-153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6D6254-90B2-406B-B4B6-CC932B325BE6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009460-CF8A-408A-8ADB-0FCBBD102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646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B9E8E-B85D-4FEF-B28F-D2BE1EF35A5A}" type="datetime1">
              <a:rPr lang="en-US" smtClean="0"/>
              <a:t>5/25/2019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JO" smtClean="0"/>
              <a:t>م . تحرير عبد الحسين خزعل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422CE-8454-4C6D-AA01-A897D6ECEDD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60B02-330D-428E-9A89-3361631ED06F}" type="datetime1">
              <a:rPr lang="en-US" smtClean="0"/>
              <a:t>5/25/2019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JO" smtClean="0"/>
              <a:t>م . تحرير عبد الحسين خزعل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422CE-8454-4C6D-AA01-A897D6ECED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1C573-23D9-4C7D-8156-39571A8102CD}" type="datetime1">
              <a:rPr lang="en-US" smtClean="0"/>
              <a:t>5/25/2019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JO" smtClean="0"/>
              <a:t>م . تحرير عبد الحسين خزعل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422CE-8454-4C6D-AA01-A897D6ECED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911D7-6498-48F0-86AB-885D9FD22780}" type="datetime1">
              <a:rPr lang="en-US" smtClean="0"/>
              <a:t>5/25/2019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JO" smtClean="0"/>
              <a:t>م . تحرير عبد الحسين خزعل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422CE-8454-4C6D-AA01-A897D6ECEDD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7128-4825-4352-8AB1-BE0A1097AE73}" type="datetime1">
              <a:rPr lang="en-US" smtClean="0"/>
              <a:t>5/25/2019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JO" smtClean="0"/>
              <a:t>م . تحرير عبد الحسين خزعل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422CE-8454-4C6D-AA01-A897D6ECED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FBB8D-E1EE-4F49-8C07-A96B3BDFC577}" type="datetime1">
              <a:rPr lang="en-US" smtClean="0"/>
              <a:t>5/25/2019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JO" smtClean="0"/>
              <a:t>م . تحرير عبد الحسين خزعل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422CE-8454-4C6D-AA01-A897D6ECEDD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DC61F-D826-4ECE-B0A3-FFE61A935439}" type="datetime1">
              <a:rPr lang="en-US" smtClean="0"/>
              <a:t>5/25/2019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JO" smtClean="0"/>
              <a:t>م . تحرير عبد الحسين خزعل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422CE-8454-4C6D-AA01-A897D6ECEDD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AFCDE-B458-428A-8101-000EDFEA5233}" type="datetime1">
              <a:rPr lang="en-US" smtClean="0"/>
              <a:t>5/25/2019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JO" smtClean="0"/>
              <a:t>م . تحرير عبد الحسين خزعل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422CE-8454-4C6D-AA01-A897D6ECED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38819-38D4-457C-BDE1-AEE6FEA72BD9}" type="datetime1">
              <a:rPr lang="en-US" smtClean="0"/>
              <a:t>5/25/2019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JO" smtClean="0"/>
              <a:t>م . تحرير عبد الحسين خزعل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422CE-8454-4C6D-AA01-A897D6ECED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DA8B9-97E6-4FCE-9A58-A229358BC256}" type="datetime1">
              <a:rPr lang="en-US" smtClean="0"/>
              <a:t>5/25/2019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JO" smtClean="0"/>
              <a:t>م . تحرير عبد الحسين خزعل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422CE-8454-4C6D-AA01-A897D6ECED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D564A-6811-4504-92DE-E304178B4113}" type="datetime1">
              <a:rPr lang="en-US" smtClean="0"/>
              <a:t>5/25/2019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JO" smtClean="0"/>
              <a:t>م . تحرير عبد الحسين خزعل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422CE-8454-4C6D-AA01-A897D6ECEDD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662B32A-7A94-4766-B7B5-7C2CBBAFBA06}" type="datetime1">
              <a:rPr lang="en-US" smtClean="0"/>
              <a:t>5/25/2019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ar-JO" smtClean="0"/>
              <a:t>م . تحرير عبد الحسين خزعل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66422CE-8454-4C6D-AA01-A897D6ECEDD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slow">
    <p:pull/>
  </p:transition>
  <p:timing>
    <p:tnLst>
      <p:par>
        <p:cTn id="1" dur="indefinite" restart="never" nodeType="tmRoot"/>
      </p:par>
    </p:tnLst>
  </p:timing>
  <p:hf hd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JO" smtClean="0"/>
              <a:t>م . تحرير عبد الحسين خزعل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422CE-8454-4C6D-AA01-A897D6ECEDD6}" type="slidenum">
              <a:rPr lang="en-US" smtClean="0"/>
              <a:t>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3400" y="475565"/>
            <a:ext cx="1219200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JO" b="1" dirty="0" smtClean="0">
                <a:solidFill>
                  <a:schemeClr val="bg1"/>
                </a:solidFill>
              </a:rPr>
              <a:t>المحاضرة الثانية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71600" y="2667000"/>
            <a:ext cx="6477000" cy="1938992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JO" sz="4000" b="1" dirty="0" smtClean="0"/>
              <a:t>محاضرات تعليمية لبرنامج :</a:t>
            </a:r>
          </a:p>
          <a:p>
            <a:pPr algn="ctr"/>
            <a:r>
              <a:rPr lang="en-US" sz="4000" b="1" dirty="0" smtClean="0"/>
              <a:t>Microsoft office power point 2010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6072845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362200"/>
            <a:ext cx="6934200" cy="3429000"/>
          </a:xfr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/>
            <a:r>
              <a:rPr lang="ar-SA" b="1" u="sng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حفظ الملفات</a:t>
            </a:r>
            <a:endParaRPr lang="ar-JO" b="1" u="sng" dirty="0" smtClean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r" rtl="1"/>
            <a:r>
              <a:rPr lang="ar-SA" dirty="0" smtClean="0"/>
              <a:t>من أجل حفظ ملف معين، قم بالنقر على رمز حفظ في شريط أدوات الوصول السريع، أو قم بالنقر على ملف </a:t>
            </a:r>
            <a:r>
              <a:rPr lang="ar-JO" dirty="0" err="1" smtClean="0"/>
              <a:t>-</a:t>
            </a:r>
            <a:r>
              <a:rPr lang="ar-JO" dirty="0" smtClean="0"/>
              <a:t> </a:t>
            </a:r>
            <a:r>
              <a:rPr lang="ar-SA" dirty="0" smtClean="0"/>
              <a:t>حفظ، أو استخدم الاختصار </a:t>
            </a:r>
            <a:r>
              <a:rPr lang="en-US" dirty="0" smtClean="0"/>
              <a:t>Ctrl + S</a:t>
            </a:r>
            <a:endParaRPr lang="ar-JO" dirty="0" smtClean="0"/>
          </a:p>
          <a:p>
            <a:pPr algn="r" rtl="1"/>
            <a:endParaRPr lang="ar-JO" dirty="0" smtClean="0"/>
          </a:p>
          <a:p>
            <a:pPr algn="r" rtl="1"/>
            <a:r>
              <a:rPr lang="ar-SA" b="1" u="sng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فتح الملفات</a:t>
            </a:r>
            <a:endParaRPr lang="ar-JO" b="1" u="sng" dirty="0" smtClean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r" rtl="1"/>
            <a:r>
              <a:rPr lang="ar-SA" dirty="0" smtClean="0"/>
              <a:t>من أجل إعادة فتح ملف محفوظ، قم بالنقر على ملف← فتح أو استخدم الاختصار </a:t>
            </a:r>
            <a:r>
              <a:rPr lang="en-US" dirty="0" smtClean="0"/>
              <a:t>Ctrl + O</a:t>
            </a:r>
            <a:endParaRPr lang="ar-SA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066800"/>
            <a:ext cx="7772400" cy="990600"/>
          </a:xfr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ar-SA" sz="2800" dirty="0" smtClean="0"/>
              <a:t>الدرس 1-3: العمل على العرض التقديمي الخاص بك</a:t>
            </a:r>
            <a:endParaRPr lang="ar-SA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JO" dirty="0" smtClean="0"/>
              <a:t>اعداد :  م . تحرير عبد الحسين خزعل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422CE-8454-4C6D-AA01-A897D6ECEDD6}" type="slidenum">
              <a:rPr lang="en-US" smtClean="0"/>
              <a:t>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600" y="304800"/>
            <a:ext cx="1219200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JO" b="1" dirty="0" smtClean="0">
                <a:solidFill>
                  <a:schemeClr val="bg1"/>
                </a:solidFill>
              </a:rPr>
              <a:t>المحاضرة الثانية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04798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2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JO" smtClean="0"/>
              <a:t>م . تحرير عبد الحسين خزعل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422CE-8454-4C6D-AA01-A897D6ECEDD6}" type="slidenum">
              <a:rPr lang="en-US" smtClean="0"/>
              <a:t>3</a:t>
            </a:fld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533400" y="475565"/>
            <a:ext cx="8578312" cy="5332425"/>
            <a:chOff x="533400" y="475565"/>
            <a:chExt cx="8578312" cy="5332425"/>
          </a:xfrm>
        </p:grpSpPr>
        <p:sp>
          <p:nvSpPr>
            <p:cNvPr id="6" name="TextBox 5"/>
            <p:cNvSpPr txBox="1"/>
            <p:nvPr/>
          </p:nvSpPr>
          <p:spPr>
            <a:xfrm>
              <a:off x="533400" y="475565"/>
              <a:ext cx="1219200" cy="646331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ar-JO" b="1" dirty="0" smtClean="0">
                  <a:solidFill>
                    <a:schemeClr val="bg1"/>
                  </a:solidFill>
                </a:rPr>
                <a:t>المحاضرة الثانية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pic>
          <p:nvPicPr>
            <p:cNvPr id="2" name="Picture 1" descr="Screen Clippi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0600" y="1464590"/>
              <a:ext cx="6172200" cy="4343400"/>
            </a:xfrm>
            <a:prstGeom prst="rect">
              <a:avLst/>
            </a:prstGeom>
          </p:spPr>
        </p:pic>
        <p:cxnSp>
          <p:nvCxnSpPr>
            <p:cNvPr id="8" name="Straight Arrow Connector 7"/>
            <p:cNvCxnSpPr/>
            <p:nvPr/>
          </p:nvCxnSpPr>
          <p:spPr>
            <a:xfrm flipH="1">
              <a:off x="4852908" y="2667000"/>
              <a:ext cx="246229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flipH="1">
              <a:off x="4953000" y="3636290"/>
              <a:ext cx="23622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H="1">
              <a:off x="4852907" y="4495800"/>
              <a:ext cx="2462293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H="1">
              <a:off x="4852908" y="5257800"/>
              <a:ext cx="246229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7282912" y="2389766"/>
              <a:ext cx="1828800" cy="31393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JO" dirty="0" smtClean="0"/>
                <a:t>حفظ</a:t>
              </a:r>
            </a:p>
            <a:p>
              <a:pPr algn="ctr"/>
              <a:endParaRPr lang="ar-JO" dirty="0"/>
            </a:p>
            <a:p>
              <a:pPr algn="ctr"/>
              <a:endParaRPr lang="ar-JO" dirty="0" smtClean="0"/>
            </a:p>
            <a:p>
              <a:pPr algn="ctr"/>
              <a:r>
                <a:rPr lang="ar-JO" dirty="0" smtClean="0"/>
                <a:t>حفظ لاول مرة</a:t>
              </a:r>
            </a:p>
            <a:p>
              <a:pPr algn="ctr"/>
              <a:endParaRPr lang="ar-JO" dirty="0"/>
            </a:p>
            <a:p>
              <a:pPr algn="ctr"/>
              <a:endParaRPr lang="ar-JO" dirty="0" smtClean="0"/>
            </a:p>
            <a:p>
              <a:pPr algn="ctr"/>
              <a:endParaRPr lang="ar-JO" dirty="0"/>
            </a:p>
            <a:p>
              <a:pPr algn="ctr"/>
              <a:r>
                <a:rPr lang="ar-JO" dirty="0" smtClean="0"/>
                <a:t>فتح ملفات مخزونة</a:t>
              </a:r>
            </a:p>
            <a:p>
              <a:pPr algn="ctr"/>
              <a:endParaRPr lang="ar-JO" dirty="0"/>
            </a:p>
            <a:p>
              <a:pPr algn="ctr"/>
              <a:r>
                <a:rPr lang="ar-JO" dirty="0" smtClean="0"/>
                <a:t>اغلاق العرض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27555634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143000"/>
            <a:ext cx="6934200" cy="4724400"/>
          </a:xfr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/>
            <a:r>
              <a:rPr lang="ar-SA" dirty="0" smtClean="0"/>
              <a:t>من الطرق الأخرى لفتح العروض التقديمية هي قائمة </a:t>
            </a:r>
            <a:r>
              <a:rPr lang="en-US" dirty="0"/>
              <a:t> </a:t>
            </a:r>
            <a:r>
              <a:rPr lang="ar-JO" dirty="0" smtClean="0"/>
              <a:t>فايل ثم </a:t>
            </a:r>
            <a:r>
              <a:rPr lang="en-US" dirty="0" smtClean="0"/>
              <a:t>RECENT</a:t>
            </a:r>
            <a:r>
              <a:rPr lang="ar-JO" dirty="0" smtClean="0"/>
              <a:t>   ال</a:t>
            </a:r>
            <a:r>
              <a:rPr lang="ar-SA" dirty="0" smtClean="0"/>
              <a:t>أخير</a:t>
            </a:r>
            <a:r>
              <a:rPr lang="ar-JO" dirty="0" smtClean="0"/>
              <a:t>ة</a:t>
            </a:r>
            <a:r>
              <a:rPr lang="ar-SA" dirty="0" smtClean="0"/>
              <a:t>. إذا قمت بالنقر على ملف←أخير، سترى قائمة بالعروض </a:t>
            </a:r>
            <a:r>
              <a:rPr lang="ar-SA" dirty="0" err="1" smtClean="0"/>
              <a:t>التقديمية</a:t>
            </a:r>
            <a:r>
              <a:rPr lang="ar-SA" dirty="0" smtClean="0"/>
              <a:t> الأخيرة وأماكن فتحها</a:t>
            </a:r>
            <a:endParaRPr lang="ar-JO" dirty="0" smtClean="0"/>
          </a:p>
          <a:p>
            <a:pPr algn="r" rtl="1"/>
            <a:r>
              <a:rPr lang="ar-SA" dirty="0" smtClean="0"/>
              <a:t>ويمكنك النقر، إن رغبت، على رمز دبوس الإضافة</a:t>
            </a:r>
            <a:r>
              <a:rPr lang="ar-JO" dirty="0" err="1" smtClean="0"/>
              <a:t>/</a:t>
            </a:r>
            <a:r>
              <a:rPr lang="ar-SA" dirty="0" smtClean="0"/>
              <a:t>التثبيت للاحتفاظ بوثيقة محددة في قائمة </a:t>
            </a:r>
            <a:r>
              <a:rPr lang="ar-SA" dirty="0" err="1" smtClean="0"/>
              <a:t>أخير.</a:t>
            </a:r>
            <a:r>
              <a:rPr lang="ar-SA" dirty="0" smtClean="0"/>
              <a:t> ومن أجل إزالة الوثيقة، قم بالنقر على رمز دبوس الإضافة مرة أخرى</a:t>
            </a:r>
            <a:endParaRPr lang="ar-JO" dirty="0" smtClean="0"/>
          </a:p>
          <a:p>
            <a:pPr algn="r" rtl="1"/>
            <a:endParaRPr lang="ar-JO" dirty="0" smtClean="0"/>
          </a:p>
          <a:p>
            <a:pPr algn="r" rtl="1"/>
            <a:r>
              <a:rPr lang="ar-SA" b="1" u="sng" dirty="0" smtClean="0"/>
              <a:t>التبديل بين الملفات المفتوحة</a:t>
            </a:r>
            <a:endParaRPr lang="en-US" b="1" u="sng" dirty="0" smtClean="0"/>
          </a:p>
          <a:p>
            <a:pPr algn="r" rtl="1"/>
            <a:r>
              <a:rPr lang="ar-SA" dirty="0" smtClean="0"/>
              <a:t>هنالك طرق قليلة للتبديل بين العروض </a:t>
            </a:r>
            <a:r>
              <a:rPr lang="ar-SA" dirty="0" err="1" smtClean="0"/>
              <a:t>التقديمية</a:t>
            </a:r>
            <a:r>
              <a:rPr lang="ar-SA" dirty="0" smtClean="0"/>
              <a:t> المفتوحة في برنامج </a:t>
            </a:r>
            <a:r>
              <a:rPr lang="ar-SA" dirty="0" err="1" smtClean="0"/>
              <a:t>باوربوينت.</a:t>
            </a:r>
            <a:r>
              <a:rPr lang="ar-SA" dirty="0" smtClean="0"/>
              <a:t> وإحدى الطرق هو النقر على </a:t>
            </a:r>
            <a:r>
              <a:rPr lang="ar-SA" dirty="0" err="1" smtClean="0"/>
              <a:t>تبويبة</a:t>
            </a:r>
            <a:r>
              <a:rPr lang="ar-SA" dirty="0" smtClean="0"/>
              <a:t> عرض، والنقر على تبديل النوافذ، والنقر على العرض التقديمي الذي تود التبديل إليه</a:t>
            </a:r>
            <a:endParaRPr lang="ar-SA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304800"/>
            <a:ext cx="6781800" cy="631825"/>
          </a:xfr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/>
            <a:r>
              <a:rPr lang="ar-SA" sz="2700" dirty="0" smtClean="0"/>
              <a:t>استخدام </a:t>
            </a:r>
            <a:r>
              <a:rPr lang="ar-SA" sz="2700" dirty="0" smtClean="0"/>
              <a:t>قائمة</a:t>
            </a:r>
            <a:r>
              <a:rPr lang="ar-JO" sz="2700" smtClean="0"/>
              <a:t> فايل ثم </a:t>
            </a:r>
            <a:r>
              <a:rPr lang="ar-SA" sz="2700" smtClean="0"/>
              <a:t> </a:t>
            </a:r>
            <a:r>
              <a:rPr lang="en-US" sz="2700" dirty="0" smtClean="0"/>
              <a:t>RECENT</a:t>
            </a:r>
            <a:r>
              <a:rPr lang="ar-SA" sz="2700" dirty="0" smtClean="0"/>
              <a:t>أخير</a:t>
            </a:r>
            <a:endParaRPr lang="ar-SA" sz="27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JO" sz="1400" dirty="0" smtClean="0"/>
              <a:t>م . تحرير عبد الحسين خزعل</a:t>
            </a:r>
            <a:endParaRPr lang="en-US" sz="1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422CE-8454-4C6D-AA01-A897D6ECEDD6}" type="slidenum">
              <a:rPr lang="en-US" sz="1600" smtClean="0"/>
              <a:t>4</a:t>
            </a:fld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178513"/>
            <a:ext cx="1219200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JO" b="1" dirty="0" smtClean="0">
                <a:solidFill>
                  <a:schemeClr val="bg1"/>
                </a:solidFill>
              </a:rPr>
              <a:t>المحاضرة الثانية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801074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2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JO" smtClean="0"/>
              <a:t>م . تحرير عبد الحسين خزعل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422CE-8454-4C6D-AA01-A897D6ECEDD6}" type="slidenum">
              <a:rPr lang="en-US" smtClean="0"/>
              <a:t>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3400" y="475565"/>
            <a:ext cx="1219200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JO" b="1" dirty="0" smtClean="0">
                <a:solidFill>
                  <a:schemeClr val="bg1"/>
                </a:solidFill>
              </a:rPr>
              <a:t>المحاضرة الثانية</a:t>
            </a:r>
            <a:endParaRPr lang="en-US" b="1" dirty="0">
              <a:solidFill>
                <a:schemeClr val="bg1"/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535983" y="1295400"/>
            <a:ext cx="8012972" cy="4364503"/>
            <a:chOff x="535983" y="990600"/>
            <a:chExt cx="8012972" cy="4669303"/>
          </a:xfrm>
        </p:grpSpPr>
        <p:grpSp>
          <p:nvGrpSpPr>
            <p:cNvPr id="10" name="Group 9"/>
            <p:cNvGrpSpPr/>
            <p:nvPr/>
          </p:nvGrpSpPr>
          <p:grpSpPr>
            <a:xfrm>
              <a:off x="535983" y="990600"/>
              <a:ext cx="8012972" cy="4669303"/>
              <a:chOff x="535983" y="990600"/>
              <a:chExt cx="8012972" cy="4669303"/>
            </a:xfrm>
          </p:grpSpPr>
          <p:pic>
            <p:nvPicPr>
              <p:cNvPr id="2" name="Picture 1" descr="Screen Clipping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895600" y="990600"/>
                <a:ext cx="5653355" cy="4669303"/>
              </a:xfrm>
              <a:prstGeom prst="rect">
                <a:avLst/>
              </a:prstGeom>
            </p:spPr>
          </p:pic>
          <p:sp>
            <p:nvSpPr>
              <p:cNvPr id="3" name="TextBox 2"/>
              <p:cNvSpPr txBox="1"/>
              <p:nvPr/>
            </p:nvSpPr>
            <p:spPr>
              <a:xfrm>
                <a:off x="535983" y="1828800"/>
                <a:ext cx="1905000" cy="2554545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ar-JO" sz="2000" b="1" dirty="0" smtClean="0"/>
                  <a:t>بالنقر على </a:t>
                </a:r>
                <a:r>
                  <a:rPr lang="en-US" sz="2000" b="1" dirty="0" smtClean="0"/>
                  <a:t>RECENT</a:t>
                </a:r>
                <a:r>
                  <a:rPr lang="ar-JO" sz="2000" b="1" dirty="0" smtClean="0"/>
                  <a:t>الاخيرة  يتم عرض  الغروض التقديمية المفتوحة مؤخرا</a:t>
                </a:r>
                <a:endParaRPr lang="en-US" sz="2000" b="1" dirty="0"/>
              </a:p>
            </p:txBody>
          </p:sp>
          <p:cxnSp>
            <p:nvCxnSpPr>
              <p:cNvPr id="9" name="Straight Arrow Connector 8"/>
              <p:cNvCxnSpPr/>
              <p:nvPr/>
            </p:nvCxnSpPr>
            <p:spPr>
              <a:xfrm>
                <a:off x="1981200" y="2819400"/>
                <a:ext cx="914400" cy="9144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2" name="Straight Arrow Connector 11"/>
            <p:cNvCxnSpPr/>
            <p:nvPr/>
          </p:nvCxnSpPr>
          <p:spPr>
            <a:xfrm flipV="1">
              <a:off x="4572000" y="2819400"/>
              <a:ext cx="533400" cy="9144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7555634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133600"/>
            <a:ext cx="7772400" cy="1524000"/>
          </a:xfr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SA" dirty="0" smtClean="0"/>
              <a:t>من أجل إغلاق عرض تقديمي واحد، وليس برنامج </a:t>
            </a:r>
            <a:r>
              <a:rPr lang="ar-SA" dirty="0" err="1" smtClean="0"/>
              <a:t>باوربوينت</a:t>
            </a:r>
            <a:r>
              <a:rPr lang="ar-SA" dirty="0" smtClean="0"/>
              <a:t>، قم بالنقر على ملف←إغلاق</a:t>
            </a:r>
            <a:endParaRPr lang="ar-SA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81400" y="990600"/>
            <a:ext cx="5105400" cy="685799"/>
          </a:xfr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ar-SA" sz="2800" dirty="0" smtClean="0"/>
              <a:t>إغلاق الملفات </a:t>
            </a:r>
            <a:endParaRPr lang="ar-SA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JO" smtClean="0"/>
              <a:t>م . تحرير عبد الحسين خزعل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422CE-8454-4C6D-AA01-A897D6ECEDD6}" type="slidenum">
              <a:rPr lang="en-US" smtClean="0"/>
              <a:t>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3400" y="475565"/>
            <a:ext cx="1219200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JO" b="1" dirty="0" smtClean="0">
                <a:solidFill>
                  <a:schemeClr val="bg1"/>
                </a:solidFill>
              </a:rPr>
              <a:t>المحاضرة الثانية</a:t>
            </a:r>
            <a:endParaRPr lang="en-US" b="1" dirty="0">
              <a:solidFill>
                <a:schemeClr val="bg1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4572000" y="2667000"/>
            <a:ext cx="1600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037311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2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JO" smtClean="0"/>
              <a:t>م . تحرير عبد الحسين خزعل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422CE-8454-4C6D-AA01-A897D6ECEDD6}" type="slidenum">
              <a:rPr lang="en-US" smtClean="0"/>
              <a:t>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3400" y="475565"/>
            <a:ext cx="1219200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JO" b="1" dirty="0" smtClean="0">
                <a:solidFill>
                  <a:schemeClr val="bg1"/>
                </a:solidFill>
              </a:rPr>
              <a:t>المحاضرة الثانية</a:t>
            </a:r>
            <a:endParaRPr lang="en-US" b="1" dirty="0">
              <a:solidFill>
                <a:schemeClr val="bg1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990600" y="1322948"/>
            <a:ext cx="7162800" cy="4212104"/>
            <a:chOff x="304800" y="1121896"/>
            <a:chExt cx="7162800" cy="4212104"/>
          </a:xfrm>
        </p:grpSpPr>
        <p:pic>
          <p:nvPicPr>
            <p:cNvPr id="2" name="Picture 1" descr="Screen Clippi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48025" y="1121896"/>
              <a:ext cx="3519575" cy="4212104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</p:pic>
        <p:cxnSp>
          <p:nvCxnSpPr>
            <p:cNvPr id="8" name="Straight Arrow Connector 7"/>
            <p:cNvCxnSpPr/>
            <p:nvPr/>
          </p:nvCxnSpPr>
          <p:spPr>
            <a:xfrm>
              <a:off x="2590800" y="2743200"/>
              <a:ext cx="1600200" cy="48474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304800" y="2214264"/>
              <a:ext cx="2514600" cy="461665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ar-JO" sz="2400" b="1" dirty="0" smtClean="0"/>
                <a:t>اغلاق العرض</a:t>
              </a:r>
              <a:endParaRPr lang="en-US" sz="24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17300255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JO" smtClean="0"/>
              <a:t>م . تحرير عبد الحسين خزعل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422CE-8454-4C6D-AA01-A897D6ECEDD6}" type="slidenum">
              <a:rPr lang="en-US" smtClean="0"/>
              <a:t>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3400" y="475565"/>
            <a:ext cx="1219200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JO" b="1" dirty="0" smtClean="0">
                <a:solidFill>
                  <a:schemeClr val="bg1"/>
                </a:solidFill>
              </a:rPr>
              <a:t>المحاضرة الثانية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05000" y="2743200"/>
            <a:ext cx="4953000" cy="70788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JO" sz="4000" b="1" dirty="0" smtClean="0"/>
              <a:t>انتهت المحاضرة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17300255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 animBg="1"/>
    </p:bld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55</TotalTime>
  <Words>293</Words>
  <Application>Microsoft Office PowerPoint</Application>
  <PresentationFormat>On-screen Show (4:3)</PresentationFormat>
  <Paragraphs>53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Slipstream</vt:lpstr>
      <vt:lpstr>PowerPoint Presentation</vt:lpstr>
      <vt:lpstr>الدرس 1-3: العمل على العرض التقديمي الخاص بك</vt:lpstr>
      <vt:lpstr>PowerPoint Presentation</vt:lpstr>
      <vt:lpstr>استخدام قائمة فايل ثم  RECENTأخير</vt:lpstr>
      <vt:lpstr>PowerPoint Presentation</vt:lpstr>
      <vt:lpstr>إغلاق الملفات </vt:lpstr>
      <vt:lpstr>PowerPoint Presentation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tahreer</dc:creator>
  <cp:lastModifiedBy>tahreer</cp:lastModifiedBy>
  <cp:revision>7</cp:revision>
  <dcterms:created xsi:type="dcterms:W3CDTF">2019-05-24T20:32:04Z</dcterms:created>
  <dcterms:modified xsi:type="dcterms:W3CDTF">2019-05-24T21:29:22Z</dcterms:modified>
</cp:coreProperties>
</file>