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D6254-90B2-406B-B4B6-CC932B325BE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09460-CF8A-408A-8ADB-0FCBBD10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9E8E-B85D-4FEF-B28F-D2BE1EF35A5A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0B02-330D-428E-9A89-3361631ED06F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C573-23D9-4C7D-8156-39571A8102CD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11D7-6498-48F0-86AB-885D9FD22780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7128-4825-4352-8AB1-BE0A1097AE73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BB8D-E1EE-4F49-8C07-A96B3BDFC577}" type="datetime1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61F-D826-4ECE-B0A3-FFE61A935439}" type="datetime1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FCDE-B458-428A-8101-000EDFEA5233}" type="datetime1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8819-38D4-457C-BDE1-AEE6FEA72BD9}" type="datetime1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DA8B9-97E6-4FCE-9A58-A229358BC256}" type="datetime1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564A-6811-4504-92DE-E304178B4113}" type="datetime1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62B32A-7A94-4766-B7B5-7C2CBBAFBA06}" type="datetime1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6422CE-8454-4C6D-AA01-A897D6ECED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ull/>
  </p:transition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5565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2667000"/>
            <a:ext cx="6477000" cy="193899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محاضرات تعليمية لبرنامج :</a:t>
            </a:r>
          </a:p>
          <a:p>
            <a:pPr algn="ctr"/>
            <a:r>
              <a:rPr lang="en-US" sz="4000" b="1" dirty="0" smtClean="0"/>
              <a:t>Microsoft office power point 2010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07284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934200" cy="34290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حفظ الملفات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 rtl="1"/>
            <a:r>
              <a:rPr lang="ar-SA" dirty="0" smtClean="0"/>
              <a:t>من أجل حفظ ملف معين، قم بالنقر على رمز حفظ في شريط أدوات الوصول السريع، أو قم بالنقر على ملف </a:t>
            </a:r>
            <a:r>
              <a:rPr lang="ar-JO" dirty="0" err="1" smtClean="0"/>
              <a:t>-</a:t>
            </a:r>
            <a:r>
              <a:rPr lang="ar-JO" dirty="0" smtClean="0"/>
              <a:t> </a:t>
            </a:r>
            <a:r>
              <a:rPr lang="ar-SA" dirty="0" smtClean="0"/>
              <a:t>حفظ، أو استخدم الاختصار </a:t>
            </a:r>
            <a:r>
              <a:rPr lang="en-US" dirty="0" smtClean="0"/>
              <a:t>Ctrl + S</a:t>
            </a:r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فتح الملفات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 rtl="1"/>
            <a:r>
              <a:rPr lang="ar-SA" dirty="0" smtClean="0"/>
              <a:t>من أجل إعادة فتح ملف محفوظ، قم بالنقر على ملف← فتح أو استخدم الاختصار </a:t>
            </a:r>
            <a:r>
              <a:rPr lang="en-US" dirty="0" smtClean="0"/>
              <a:t>Ctrl + O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7772400" cy="9906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الدرس 1-3: العمل على العرض التقديمي الخاص بك</a:t>
            </a:r>
            <a:endParaRPr lang="ar-S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 smtClean="0"/>
              <a:t>اعداد :  م . تحرير عبد الحسين خزعل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479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3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33400" y="475565"/>
            <a:ext cx="8578312" cy="5332425"/>
            <a:chOff x="533400" y="475565"/>
            <a:chExt cx="8578312" cy="5332425"/>
          </a:xfrm>
        </p:grpSpPr>
        <p:sp>
          <p:nvSpPr>
            <p:cNvPr id="6" name="TextBox 5"/>
            <p:cNvSpPr txBox="1"/>
            <p:nvPr/>
          </p:nvSpPr>
          <p:spPr>
            <a:xfrm>
              <a:off x="533400" y="475565"/>
              <a:ext cx="1219200" cy="6463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b="1" dirty="0" smtClean="0">
                  <a:solidFill>
                    <a:schemeClr val="bg1"/>
                  </a:solidFill>
                </a:rPr>
                <a:t>المحاضرة الثانية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464590"/>
              <a:ext cx="6172200" cy="4343400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 flipH="1">
              <a:off x="4852908" y="2667000"/>
              <a:ext cx="24622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4953000" y="3636290"/>
              <a:ext cx="2362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852907" y="4495800"/>
              <a:ext cx="246229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4852908" y="5257800"/>
              <a:ext cx="24622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282912" y="2389766"/>
              <a:ext cx="182880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حفظ</a:t>
              </a:r>
            </a:p>
            <a:p>
              <a:pPr algn="ctr"/>
              <a:endParaRPr lang="ar-JO" dirty="0"/>
            </a:p>
            <a:p>
              <a:pPr algn="ctr"/>
              <a:endParaRPr lang="ar-JO" dirty="0" smtClean="0"/>
            </a:p>
            <a:p>
              <a:pPr algn="ctr"/>
              <a:r>
                <a:rPr lang="ar-JO" dirty="0" smtClean="0"/>
                <a:t>حفظ لاول مرة</a:t>
              </a:r>
            </a:p>
            <a:p>
              <a:pPr algn="ctr"/>
              <a:endParaRPr lang="ar-JO" dirty="0"/>
            </a:p>
            <a:p>
              <a:pPr algn="ctr"/>
              <a:endParaRPr lang="ar-JO" dirty="0" smtClean="0"/>
            </a:p>
            <a:p>
              <a:pPr algn="ctr"/>
              <a:endParaRPr lang="ar-JO" dirty="0"/>
            </a:p>
            <a:p>
              <a:pPr algn="ctr"/>
              <a:r>
                <a:rPr lang="ar-JO" dirty="0" smtClean="0"/>
                <a:t>فتح ملفات مخزونة</a:t>
              </a:r>
            </a:p>
            <a:p>
              <a:pPr algn="ctr"/>
              <a:endParaRPr lang="ar-JO" dirty="0"/>
            </a:p>
            <a:p>
              <a:pPr algn="ctr"/>
              <a:r>
                <a:rPr lang="ar-JO" dirty="0" smtClean="0"/>
                <a:t>اغلاق العرض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75556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43000"/>
            <a:ext cx="6934200" cy="47244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dirty="0" smtClean="0"/>
              <a:t>من الطرق الأخرى لفتح العروض التقديمية هي قائمة </a:t>
            </a:r>
            <a:r>
              <a:rPr lang="en-US" dirty="0"/>
              <a:t> </a:t>
            </a:r>
            <a:r>
              <a:rPr lang="ar-JO" dirty="0" smtClean="0"/>
              <a:t>فايل ثم </a:t>
            </a:r>
            <a:r>
              <a:rPr lang="en-US" dirty="0" smtClean="0"/>
              <a:t>RECENT</a:t>
            </a:r>
            <a:r>
              <a:rPr lang="ar-JO" dirty="0" smtClean="0"/>
              <a:t>   ال</a:t>
            </a:r>
            <a:r>
              <a:rPr lang="ar-SA" dirty="0" smtClean="0"/>
              <a:t>أخير</a:t>
            </a:r>
            <a:r>
              <a:rPr lang="ar-JO" dirty="0" smtClean="0"/>
              <a:t>ة</a:t>
            </a:r>
            <a:r>
              <a:rPr lang="ar-SA" dirty="0" smtClean="0"/>
              <a:t>. إذا قمت بالنقر على ملف←أخير، سترى قائمة بالعروض </a:t>
            </a:r>
            <a:r>
              <a:rPr lang="ar-SA" dirty="0" err="1" smtClean="0"/>
              <a:t>التقديمية</a:t>
            </a:r>
            <a:r>
              <a:rPr lang="ar-SA" dirty="0" smtClean="0"/>
              <a:t> الأخيرة وأماكن فتحها</a:t>
            </a:r>
            <a:endParaRPr lang="ar-JO" dirty="0" smtClean="0"/>
          </a:p>
          <a:p>
            <a:pPr algn="r" rtl="1"/>
            <a:r>
              <a:rPr lang="ar-SA" dirty="0" smtClean="0"/>
              <a:t>ويمكنك النقر، إن رغبت، على رمز دبوس الإضافة</a:t>
            </a:r>
            <a:r>
              <a:rPr lang="ar-JO" dirty="0" err="1" smtClean="0"/>
              <a:t>/</a:t>
            </a:r>
            <a:r>
              <a:rPr lang="ar-SA" dirty="0" smtClean="0"/>
              <a:t>التثبيت للاحتفاظ بوثيقة محددة في قائمة </a:t>
            </a:r>
            <a:r>
              <a:rPr lang="ar-SA" dirty="0" err="1" smtClean="0"/>
              <a:t>أخير.</a:t>
            </a:r>
            <a:r>
              <a:rPr lang="ar-SA" dirty="0" smtClean="0"/>
              <a:t> ومن أجل إزالة الوثيقة، قم بالنقر على رمز دبوس الإضافة مرة أخرى</a:t>
            </a:r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r>
              <a:rPr lang="ar-SA" b="1" u="sng" dirty="0" smtClean="0"/>
              <a:t>التبديل بين الملفات المفتوحة</a:t>
            </a:r>
            <a:endParaRPr lang="en-US" b="1" u="sng" dirty="0" smtClean="0"/>
          </a:p>
          <a:p>
            <a:pPr algn="r" rtl="1"/>
            <a:r>
              <a:rPr lang="ar-SA" dirty="0" smtClean="0"/>
              <a:t>هنالك طرق قليلة للتبديل بين العروض </a:t>
            </a:r>
            <a:r>
              <a:rPr lang="ar-SA" dirty="0" err="1" smtClean="0"/>
              <a:t>التقديمية</a:t>
            </a:r>
            <a:r>
              <a:rPr lang="ar-SA" dirty="0" smtClean="0"/>
              <a:t> المفتوحة في برنامج </a:t>
            </a:r>
            <a:r>
              <a:rPr lang="ar-SA" dirty="0" err="1" smtClean="0"/>
              <a:t>باوربوينت.</a:t>
            </a:r>
            <a:r>
              <a:rPr lang="ar-SA" dirty="0" smtClean="0"/>
              <a:t> وإحدى الطرق هو النقر على </a:t>
            </a:r>
            <a:r>
              <a:rPr lang="ar-SA" dirty="0" err="1" smtClean="0"/>
              <a:t>تبويبة</a:t>
            </a:r>
            <a:r>
              <a:rPr lang="ar-SA" dirty="0" smtClean="0"/>
              <a:t> عرض، والنقر على تبديل النوافذ، والنقر على العرض التقديمي الذي تود التبديل إليه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6781800" cy="631825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sz="2700" dirty="0" smtClean="0"/>
              <a:t>استخدام </a:t>
            </a:r>
            <a:r>
              <a:rPr lang="ar-SA" sz="2700" dirty="0" smtClean="0"/>
              <a:t>قائمة</a:t>
            </a:r>
            <a:r>
              <a:rPr lang="ar-JO" sz="2700" smtClean="0"/>
              <a:t> فايل ثم </a:t>
            </a:r>
            <a:r>
              <a:rPr lang="ar-SA" sz="2700" smtClean="0"/>
              <a:t> </a:t>
            </a:r>
            <a:r>
              <a:rPr lang="en-US" sz="2700" dirty="0" smtClean="0"/>
              <a:t>RECENT</a:t>
            </a:r>
            <a:r>
              <a:rPr lang="ar-SA" sz="2700" dirty="0" smtClean="0"/>
              <a:t>أخير</a:t>
            </a:r>
            <a:endParaRPr lang="ar-SA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z="1400" dirty="0" smtClean="0"/>
              <a:t>م . تحرير عبد الحسين خزعل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z="1600" smtClean="0"/>
              <a:t>4</a:t>
            </a:fld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78513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107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5565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35983" y="1295400"/>
            <a:ext cx="8012972" cy="4364503"/>
            <a:chOff x="535983" y="990600"/>
            <a:chExt cx="8012972" cy="4669303"/>
          </a:xfrm>
        </p:grpSpPr>
        <p:grpSp>
          <p:nvGrpSpPr>
            <p:cNvPr id="10" name="Group 9"/>
            <p:cNvGrpSpPr/>
            <p:nvPr/>
          </p:nvGrpSpPr>
          <p:grpSpPr>
            <a:xfrm>
              <a:off x="535983" y="990600"/>
              <a:ext cx="8012972" cy="4669303"/>
              <a:chOff x="535983" y="990600"/>
              <a:chExt cx="8012972" cy="4669303"/>
            </a:xfrm>
          </p:grpSpPr>
          <p:pic>
            <p:nvPicPr>
              <p:cNvPr id="2" name="Picture 1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95600" y="990600"/>
                <a:ext cx="5653355" cy="4669303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535983" y="1828800"/>
                <a:ext cx="1905000" cy="255454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ar-JO" sz="2000" b="1" dirty="0" smtClean="0"/>
                  <a:t>بالنقر على </a:t>
                </a:r>
                <a:r>
                  <a:rPr lang="en-US" sz="2000" b="1" dirty="0" smtClean="0"/>
                  <a:t>RECENT</a:t>
                </a:r>
                <a:r>
                  <a:rPr lang="ar-JO" sz="2000" b="1" dirty="0" smtClean="0"/>
                  <a:t>الاخيرة  يتم عرض  الغروض التقديمية المفتوحة مؤخرا</a:t>
                </a:r>
                <a:endParaRPr lang="en-US" sz="2000" b="1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1981200" y="2819400"/>
                <a:ext cx="914400" cy="914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4572000" y="2819400"/>
              <a:ext cx="5334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5556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7772400" cy="15240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dirty="0" smtClean="0"/>
              <a:t>من أجل إغلاق عرض تقديمي واحد، وليس برنامج </a:t>
            </a:r>
            <a:r>
              <a:rPr lang="ar-SA" dirty="0" err="1" smtClean="0"/>
              <a:t>باوربوينت</a:t>
            </a:r>
            <a:r>
              <a:rPr lang="ar-SA" dirty="0" smtClean="0"/>
              <a:t>، قم بالنقر على ملف←إغلاق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990600"/>
            <a:ext cx="5105400" cy="685799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إغلاق الملفات </a:t>
            </a:r>
            <a:endParaRPr lang="ar-S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5565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572000" y="26670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373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5565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90600" y="1322948"/>
            <a:ext cx="7162800" cy="4212104"/>
            <a:chOff x="304800" y="1121896"/>
            <a:chExt cx="7162800" cy="4212104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025" y="1121896"/>
              <a:ext cx="3519575" cy="4212104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2590800" y="2743200"/>
              <a:ext cx="1600200" cy="48474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04800" y="2214264"/>
              <a:ext cx="2514600" cy="461665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ar-JO" sz="2400" b="1" dirty="0" smtClean="0"/>
                <a:t>اغلاق العرض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7300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م . تحرير عبد الحسين خزعل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2CE-8454-4C6D-AA01-A897D6ECEDD6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5565"/>
            <a:ext cx="1219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b="1" dirty="0" smtClean="0">
                <a:solidFill>
                  <a:schemeClr val="bg1"/>
                </a:solidFill>
              </a:rPr>
              <a:t>المحاضرة الثانية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5000" y="2743200"/>
            <a:ext cx="4953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انتهت المحاضرة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7300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293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PowerPoint Presentation</vt:lpstr>
      <vt:lpstr>الدرس 1-3: العمل على العرض التقديمي الخاص بك</vt:lpstr>
      <vt:lpstr>PowerPoint Presentation</vt:lpstr>
      <vt:lpstr>استخدام قائمة فايل ثم  RECENTأخير</vt:lpstr>
      <vt:lpstr>PowerPoint Presentation</vt:lpstr>
      <vt:lpstr>إغلاق الملفات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tahreer</dc:creator>
  <cp:lastModifiedBy>tahreer</cp:lastModifiedBy>
  <cp:revision>7</cp:revision>
  <dcterms:created xsi:type="dcterms:W3CDTF">2019-05-24T20:32:04Z</dcterms:created>
  <dcterms:modified xsi:type="dcterms:W3CDTF">2019-05-24T21:29:22Z</dcterms:modified>
</cp:coreProperties>
</file>