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6" r:id="rId3"/>
    <p:sldId id="269" r:id="rId4"/>
    <p:sldId id="270" r:id="rId5"/>
    <p:sldId id="267" r:id="rId6"/>
    <p:sldId id="272" r:id="rId7"/>
    <p:sldId id="275" r:id="rId8"/>
    <p:sldId id="274" r:id="rId9"/>
    <p:sldId id="276" r:id="rId10"/>
    <p:sldId id="277" r:id="rId11"/>
    <p:sldId id="278" r:id="rId12"/>
    <p:sldId id="279" r:id="rId13"/>
  </p:sldIdLst>
  <p:sldSz cx="9144000" cy="6858000" type="screen4x3"/>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6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3BDE74-D03F-4C4B-A5F9-1A323AE0A38D}" type="datetimeFigureOut">
              <a:rPr lang="en-US" smtClean="0"/>
              <a:t>5/24/2019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5F2AB-DF2C-4B6F-A481-3F8448220CE1}" type="slidenum">
              <a:rPr lang="en-US" smtClean="0"/>
              <a:t>‹#›</a:t>
            </a:fld>
            <a:endParaRPr lang="en-US"/>
          </a:p>
        </p:txBody>
      </p:sp>
    </p:spTree>
    <p:extLst>
      <p:ext uri="{BB962C8B-B14F-4D97-AF65-F5344CB8AC3E}">
        <p14:creationId xmlns:p14="http://schemas.microsoft.com/office/powerpoint/2010/main" val="3587579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416DB1-682C-4A2B-A4D0-706C26E95D75}" type="datetime1">
              <a:rPr lang="en-US" smtClean="0"/>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222688510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5B50A-E19E-4114-AE88-9C0E08FF557D}" type="datetime1">
              <a:rPr lang="en-US" smtClean="0"/>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146456260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B3E09A-F19A-4870-B9A9-7EEC275CF6E5}" type="datetime1">
              <a:rPr lang="en-US" smtClean="0"/>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105497231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37D61-3190-4626-A99E-24CDA94F3BF4}" type="datetime1">
              <a:rPr lang="en-US" smtClean="0"/>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400140025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C6BEF-FC94-494E-86EE-AE6703703D26}" type="datetime1">
              <a:rPr lang="en-US" smtClean="0"/>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68427290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C9C752-FAD5-4412-A727-0B93A707D74A}" type="datetime1">
              <a:rPr lang="en-US" smtClean="0"/>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42625492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74A8AA-CE0A-4BE2-8C71-0F0C1D8A8A8E}" type="datetime1">
              <a:rPr lang="en-US" smtClean="0"/>
              <a:t>5/24/2019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390046125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12463F-87AC-41E6-99BE-F6ABD66728EA}" type="datetime1">
              <a:rPr lang="en-US" smtClean="0"/>
              <a:t>5/24/2019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97798486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04356-5D76-4514-B15A-668242EFEC69}" type="datetime1">
              <a:rPr lang="en-US" smtClean="0"/>
              <a:t>5/24/2019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328539219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7B3C6-B9AD-470E-B800-AD3215AEE10A}" type="datetime1">
              <a:rPr lang="en-US" smtClean="0"/>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87029688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04041-BFC3-4497-B9AA-A93D78D613A4}" type="datetime1">
              <a:rPr lang="en-US" smtClean="0"/>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85EBD-1750-42AF-8D1E-87DAC777EAFB}" type="slidenum">
              <a:rPr lang="en-US" smtClean="0"/>
              <a:t>‹#›</a:t>
            </a:fld>
            <a:endParaRPr lang="en-US"/>
          </a:p>
        </p:txBody>
      </p:sp>
    </p:spTree>
    <p:extLst>
      <p:ext uri="{BB962C8B-B14F-4D97-AF65-F5344CB8AC3E}">
        <p14:creationId xmlns:p14="http://schemas.microsoft.com/office/powerpoint/2010/main" val="17831657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17140-D039-4CF7-ADE9-CF032028BF20}" type="datetime1">
              <a:rPr lang="en-US" smtClean="0"/>
              <a:t>5/24/2019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85EBD-1750-42AF-8D1E-87DAC777EAFB}" type="slidenum">
              <a:rPr lang="en-US" smtClean="0"/>
              <a:t>‹#›</a:t>
            </a:fld>
            <a:endParaRPr lang="en-US"/>
          </a:p>
        </p:txBody>
      </p:sp>
    </p:spTree>
    <p:extLst>
      <p:ext uri="{BB962C8B-B14F-4D97-AF65-F5344CB8AC3E}">
        <p14:creationId xmlns:p14="http://schemas.microsoft.com/office/powerpoint/2010/main" val="1538975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
        <p:nvSpPr>
          <p:cNvPr id="3" name="TextBox 2"/>
          <p:cNvSpPr txBox="1"/>
          <p:nvPr/>
        </p:nvSpPr>
        <p:spPr>
          <a:xfrm>
            <a:off x="1371600" y="1371600"/>
            <a:ext cx="6629400" cy="2585323"/>
          </a:xfrm>
          <a:prstGeom prst="rect">
            <a:avLst/>
          </a:prstGeo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r"/>
            <a:r>
              <a:rPr lang="ar-JO" sz="5400" dirty="0" smtClean="0"/>
              <a:t>محاضرات تعليمية لبرنامج :</a:t>
            </a:r>
          </a:p>
          <a:p>
            <a:pPr algn="r"/>
            <a:r>
              <a:rPr lang="en-US" sz="5400" dirty="0" smtClean="0"/>
              <a:t>Microsoft office power point 2010</a:t>
            </a:r>
            <a:endParaRPr lang="en-US" sz="5400" dirty="0"/>
          </a:p>
        </p:txBody>
      </p:sp>
      <p:sp>
        <p:nvSpPr>
          <p:cNvPr id="4" name="TextBox 3"/>
          <p:cNvSpPr txBox="1"/>
          <p:nvPr/>
        </p:nvSpPr>
        <p:spPr>
          <a:xfrm>
            <a:off x="297051" y="228600"/>
            <a:ext cx="1790700" cy="954107"/>
          </a:xfrm>
          <a:prstGeom prst="rect">
            <a:avLst/>
          </a:prstGeom>
          <a:solidFill>
            <a:schemeClr val="accent2">
              <a:lumMod val="20000"/>
              <a:lumOff val="80000"/>
            </a:schemeClr>
          </a:solidFill>
          <a:ln>
            <a:solidFill>
              <a:schemeClr val="accent3">
                <a:lumMod val="75000"/>
              </a:schemeClr>
            </a:solidFill>
          </a:ln>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810000" y="5562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6" name="Slide Number Placeholder 5"/>
          <p:cNvSpPr>
            <a:spLocks noGrp="1"/>
          </p:cNvSpPr>
          <p:nvPr>
            <p:ph type="sldNum" sz="quarter" idx="12"/>
          </p:nvPr>
        </p:nvSpPr>
        <p:spPr/>
        <p:txBody>
          <a:bodyPr/>
          <a:lstStyle/>
          <a:p>
            <a:fld id="{D3285EBD-1750-42AF-8D1E-87DAC777EAFB}" type="slidenum">
              <a:rPr lang="en-US" smtClean="0"/>
              <a:t>1</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5077582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3" name="Title 2"/>
          <p:cNvSpPr>
            <a:spLocks noGrp="1"/>
          </p:cNvSpPr>
          <p:nvPr>
            <p:ph type="title"/>
          </p:nvPr>
        </p:nvSpPr>
        <p:spPr>
          <a:xfrm>
            <a:off x="2286000" y="274638"/>
            <a:ext cx="6096000" cy="1143000"/>
          </a:xfrm>
          <a:ln>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a:lstStyle/>
          <a:p>
            <a:r>
              <a:rPr lang="ar-SA" dirty="0" smtClean="0"/>
              <a:t>إغلاق برنامج باوربوينت</a:t>
            </a:r>
            <a:endParaRPr lang="en-US" dirty="0"/>
          </a:p>
        </p:txBody>
      </p:sp>
      <p:sp>
        <p:nvSpPr>
          <p:cNvPr id="6" name="Content Placeholder 5"/>
          <p:cNvSpPr>
            <a:spLocks noGrp="1"/>
          </p:cNvSpPr>
          <p:nvPr>
            <p:ph idx="1"/>
          </p:nvPr>
        </p:nvSpPr>
        <p:spPr>
          <a:xfrm>
            <a:off x="457200" y="1600201"/>
            <a:ext cx="8229600" cy="3962400"/>
          </a:xfrm>
        </p:spPr>
        <p:style>
          <a:lnRef idx="1">
            <a:schemeClr val="accent3"/>
          </a:lnRef>
          <a:fillRef idx="2">
            <a:schemeClr val="accent3"/>
          </a:fillRef>
          <a:effectRef idx="1">
            <a:schemeClr val="accent3"/>
          </a:effectRef>
          <a:fontRef idx="minor">
            <a:schemeClr val="dk1"/>
          </a:fontRef>
        </p:style>
        <p:txBody>
          <a:bodyPr>
            <a:normAutofit/>
          </a:bodyPr>
          <a:lstStyle/>
          <a:p>
            <a:pPr algn="r" rtl="1"/>
            <a:r>
              <a:rPr lang="ar-SA" sz="2800" dirty="0">
                <a:cs typeface="+mj-cs"/>
              </a:rPr>
              <a:t>يمكنك النقر على زر إغلاق في </a:t>
            </a:r>
            <a:r>
              <a:rPr lang="ar-JO" sz="2800" dirty="0">
                <a:cs typeface="+mj-cs"/>
              </a:rPr>
              <a:t>ا</a:t>
            </a:r>
            <a:r>
              <a:rPr lang="ar-SA" sz="2800" dirty="0">
                <a:cs typeface="+mj-cs"/>
              </a:rPr>
              <a:t>لزاوية اليسرى العليا من الإطار</a:t>
            </a:r>
            <a:endParaRPr lang="en-US" sz="2800" dirty="0">
              <a:cs typeface="+mj-cs"/>
            </a:endParaRPr>
          </a:p>
          <a:p>
            <a:pPr algn="r" rtl="1"/>
            <a:r>
              <a:rPr lang="ar-SA" sz="2800" dirty="0">
                <a:cs typeface="+mj-cs"/>
              </a:rPr>
              <a:t>يمكنك أيضاً إغلاق برنامج باوربوينت عن طريق النقر على </a:t>
            </a:r>
            <a:endParaRPr lang="en-US" sz="2800" dirty="0">
              <a:cs typeface="+mj-cs"/>
            </a:endParaRPr>
          </a:p>
          <a:p>
            <a:pPr algn="r" rtl="1"/>
            <a:r>
              <a:rPr lang="ar-JO" sz="2800" dirty="0">
                <a:cs typeface="+mj-cs"/>
              </a:rPr>
              <a:t>  </a:t>
            </a:r>
            <a:r>
              <a:rPr lang="ar-SA" sz="2800" dirty="0">
                <a:cs typeface="+mj-cs"/>
              </a:rPr>
              <a:t>ملف ← إنهاء أو عن طريق الضغط   على </a:t>
            </a:r>
            <a:r>
              <a:rPr lang="en-US" sz="2800" dirty="0">
                <a:cs typeface="+mj-cs"/>
              </a:rPr>
              <a:t>Alt + F4</a:t>
            </a:r>
            <a:r>
              <a:rPr lang="ar-SA" sz="2800" dirty="0">
                <a:cs typeface="+mj-cs"/>
              </a:rPr>
              <a:t> على لوحة المفاتيح  </a:t>
            </a:r>
            <a:endParaRPr lang="en-US" sz="2800" dirty="0">
              <a:cs typeface="+mj-cs"/>
            </a:endParaRPr>
          </a:p>
          <a:p>
            <a:pPr algn="r" rtl="1"/>
            <a:r>
              <a:rPr lang="en-US" sz="2800" dirty="0">
                <a:cs typeface="+mj-cs"/>
              </a:rPr>
              <a:t> </a:t>
            </a:r>
            <a:r>
              <a:rPr lang="ar-SA" sz="2800" dirty="0">
                <a:cs typeface="+mj-cs"/>
              </a:rPr>
              <a:t>الخاصة بك (ما يعني الضغط على  </a:t>
            </a:r>
            <a:r>
              <a:rPr lang="en-US" sz="2800" dirty="0">
                <a:cs typeface="+mj-cs"/>
              </a:rPr>
              <a:t>Alt</a:t>
            </a:r>
            <a:r>
              <a:rPr lang="ar-SA" sz="2800" dirty="0">
                <a:cs typeface="+mj-cs"/>
              </a:rPr>
              <a:t> والاستمرار في الضغط عليه، ثم </a:t>
            </a:r>
            <a:endParaRPr lang="en-US" sz="2800" dirty="0">
              <a:cs typeface="+mj-cs"/>
            </a:endParaRPr>
          </a:p>
          <a:p>
            <a:pPr algn="r" rtl="1"/>
            <a:r>
              <a:rPr lang="en-US" sz="2800" dirty="0">
                <a:cs typeface="+mj-cs"/>
              </a:rPr>
              <a:t> </a:t>
            </a:r>
            <a:r>
              <a:rPr lang="ar-SA" sz="2800" dirty="0">
                <a:cs typeface="+mj-cs"/>
              </a:rPr>
              <a:t>الضغط على </a:t>
            </a:r>
            <a:r>
              <a:rPr lang="en-US" sz="2800" dirty="0">
                <a:cs typeface="+mj-cs"/>
              </a:rPr>
              <a:t>F4</a:t>
            </a:r>
            <a:r>
              <a:rPr lang="ar-SA" sz="2800" dirty="0">
                <a:cs typeface="+mj-cs"/>
              </a:rPr>
              <a:t>)</a:t>
            </a:r>
            <a:endParaRPr lang="en-US" sz="2800" dirty="0">
              <a:cs typeface="+mj-cs"/>
            </a:endParaRPr>
          </a:p>
          <a:p>
            <a:pPr marL="0" indent="0" algn="r">
              <a:buNone/>
            </a:pPr>
            <a:endParaRPr lang="en-US" sz="2800" dirty="0">
              <a:cs typeface="+mj-cs"/>
            </a:endParaRPr>
          </a:p>
        </p:txBody>
      </p:sp>
      <p:sp>
        <p:nvSpPr>
          <p:cNvPr id="7" name="Slide Number Placeholder 6"/>
          <p:cNvSpPr>
            <a:spLocks noGrp="1"/>
          </p:cNvSpPr>
          <p:nvPr>
            <p:ph type="sldNum" sz="quarter" idx="12"/>
          </p:nvPr>
        </p:nvSpPr>
        <p:spPr/>
        <p:txBody>
          <a:bodyPr/>
          <a:lstStyle/>
          <a:p>
            <a:fld id="{D3285EBD-1750-42AF-8D1E-87DAC777EAFB}" type="slidenum">
              <a:rPr lang="en-US" smtClean="0"/>
              <a:t>10</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8309910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bg/>
                                          </p:spTgt>
                                        </p:tgtEl>
                                        <p:attrNameLst>
                                          <p:attrName>style.visibility</p:attrName>
                                        </p:attrNameLst>
                                      </p:cBhvr>
                                      <p:to>
                                        <p:strVal val="visible"/>
                                      </p:to>
                                    </p:set>
                                    <p:animEffect transition="in" filter="fade">
                                      <p:cBhvr>
                                        <p:cTn id="17" dur="500"/>
                                        <p:tgtEl>
                                          <p:spTgt spid="6">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fade">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fade">
                                      <p:cBhvr>
                                        <p:cTn id="32" dur="500"/>
                                        <p:tgtEl>
                                          <p:spTgt spid="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fade">
                                      <p:cBhvr>
                                        <p:cTn id="37" dur="500"/>
                                        <p:tgtEl>
                                          <p:spTgt spid="6">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Effect transition="in" filter="fade">
                                      <p:cBhvr>
                                        <p:cTn id="4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pic>
        <p:nvPicPr>
          <p:cNvPr id="7" name="صورة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8596" y="381000"/>
            <a:ext cx="2204203" cy="1063571"/>
          </a:xfrm>
          <a:prstGeom prst="rect">
            <a:avLst/>
          </a:prstGeom>
          <a:noFill/>
          <a:ln>
            <a:noFill/>
          </a:ln>
        </p:spPr>
      </p:pic>
      <p:pic>
        <p:nvPicPr>
          <p:cNvPr id="8" name="صورة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1600200"/>
            <a:ext cx="5562600" cy="3505200"/>
          </a:xfrm>
          <a:prstGeom prst="rect">
            <a:avLst/>
          </a:prstGeom>
          <a:noFill/>
          <a:ln>
            <a:noFill/>
          </a:ln>
        </p:spPr>
      </p:pic>
      <p:sp>
        <p:nvSpPr>
          <p:cNvPr id="3" name="Slide Number Placeholder 2"/>
          <p:cNvSpPr>
            <a:spLocks noGrp="1"/>
          </p:cNvSpPr>
          <p:nvPr>
            <p:ph type="sldNum" sz="quarter" idx="12"/>
          </p:nvPr>
        </p:nvSpPr>
        <p:spPr/>
        <p:txBody>
          <a:bodyPr/>
          <a:lstStyle/>
          <a:p>
            <a:fld id="{D3285EBD-1750-42AF-8D1E-87DAC777EAFB}" type="slidenum">
              <a:rPr lang="en-US" smtClean="0"/>
              <a:t>11</a:t>
            </a:fld>
            <a:endParaRPr lang="en-US"/>
          </a:p>
        </p:txBody>
      </p:sp>
      <p:sp>
        <p:nvSpPr>
          <p:cNvPr id="9" name="Footer Placeholder 8"/>
          <p:cNvSpPr>
            <a:spLocks noGrp="1"/>
          </p:cNvSpPr>
          <p:nvPr>
            <p:ph type="ftr" sz="quarter" idx="11"/>
          </p:nvPr>
        </p:nvSpPr>
        <p:spPr/>
        <p:txBody>
          <a:bodyPr/>
          <a:lstStyle/>
          <a:p>
            <a:r>
              <a:rPr lang="ar-IQ" dirty="0" smtClean="0"/>
              <a:t>1 </a:t>
            </a:r>
            <a:endParaRPr lang="en-US" dirty="0"/>
          </a:p>
        </p:txBody>
      </p:sp>
    </p:spTree>
    <p:extLst>
      <p:ext uri="{BB962C8B-B14F-4D97-AF65-F5344CB8AC3E}">
        <p14:creationId xmlns:p14="http://schemas.microsoft.com/office/powerpoint/2010/main" val="138309910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304800" y="413618"/>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3" name="TextBox 2"/>
          <p:cNvSpPr txBox="1"/>
          <p:nvPr/>
        </p:nvSpPr>
        <p:spPr>
          <a:xfrm>
            <a:off x="2438400" y="2438400"/>
            <a:ext cx="4191000" cy="144655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ar-IQ" sz="4400" b="1" dirty="0" smtClean="0"/>
              <a:t>انتهت المحاضرة الاولى</a:t>
            </a:r>
            <a:endParaRPr lang="en-US" sz="4400" b="1" dirty="0"/>
          </a:p>
        </p:txBody>
      </p:sp>
      <p:sp>
        <p:nvSpPr>
          <p:cNvPr id="6" name="Slide Number Placeholder 5"/>
          <p:cNvSpPr>
            <a:spLocks noGrp="1"/>
          </p:cNvSpPr>
          <p:nvPr>
            <p:ph type="sldNum" sz="quarter" idx="12"/>
          </p:nvPr>
        </p:nvSpPr>
        <p:spPr/>
        <p:txBody>
          <a:bodyPr/>
          <a:lstStyle/>
          <a:p>
            <a:fld id="{D3285EBD-1750-42AF-8D1E-87DAC777EAFB}" type="slidenum">
              <a:rPr lang="en-US" smtClean="0"/>
              <a:t>12</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12609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6" name="Subtitle 2"/>
          <p:cNvSpPr txBox="1">
            <a:spLocks/>
          </p:cNvSpPr>
          <p:nvPr/>
        </p:nvSpPr>
        <p:spPr>
          <a:xfrm>
            <a:off x="190500" y="1219200"/>
            <a:ext cx="8763000" cy="4876800"/>
          </a:xfrm>
          <a:prstGeom prst="rect">
            <a:avLst/>
          </a:prstGeom>
        </p:spPr>
        <p:txBody>
          <a:bodyPr numCol="2" rtlCol="1">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endParaRPr lang="en-US" dirty="0" smtClean="0"/>
          </a:p>
        </p:txBody>
      </p:sp>
      <p:sp>
        <p:nvSpPr>
          <p:cNvPr id="4" name="TextBox 3"/>
          <p:cNvSpPr txBox="1"/>
          <p:nvPr/>
        </p:nvSpPr>
        <p:spPr>
          <a:xfrm>
            <a:off x="190500" y="265093"/>
            <a:ext cx="1790700" cy="954107"/>
          </a:xfrm>
          <a:prstGeom prst="rect">
            <a:avLst/>
          </a:prstGeom>
          <a:solidFill>
            <a:schemeClr val="accent2">
              <a:lumMod val="20000"/>
              <a:lumOff val="80000"/>
            </a:schemeClr>
          </a:solidFill>
          <a:ln>
            <a:solidFill>
              <a:schemeClr val="accent3">
                <a:lumMod val="75000"/>
              </a:schemeClr>
            </a:solidFill>
          </a:ln>
        </p:spPr>
        <p:txBody>
          <a:bodyPr wrap="square" rtlCol="0">
            <a:spAutoFit/>
          </a:bodyPr>
          <a:lstStyle/>
          <a:p>
            <a:pPr algn="ctr"/>
            <a:r>
              <a:rPr lang="ar-JO" sz="2800" b="1" dirty="0" smtClean="0"/>
              <a:t>المحاضرة الاولى </a:t>
            </a:r>
            <a:endParaRPr lang="en-US" sz="2800" b="1" dirty="0"/>
          </a:p>
        </p:txBody>
      </p:sp>
      <p:sp>
        <p:nvSpPr>
          <p:cNvPr id="7" name="TextBox 6"/>
          <p:cNvSpPr txBox="1"/>
          <p:nvPr/>
        </p:nvSpPr>
        <p:spPr>
          <a:xfrm>
            <a:off x="1371600" y="1367725"/>
            <a:ext cx="7334250" cy="4093428"/>
          </a:xfrm>
          <a:prstGeom prst="rect">
            <a:avLst/>
          </a:prstGeo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r" rtl="1"/>
            <a:r>
              <a:rPr lang="ar-SA" sz="4000" b="1" dirty="0" smtClean="0"/>
              <a:t>في هذا </a:t>
            </a:r>
            <a:r>
              <a:rPr lang="ar-JO" sz="4000" b="1" dirty="0" smtClean="0"/>
              <a:t>الدرس </a:t>
            </a:r>
            <a:r>
              <a:rPr lang="ar-SA" sz="4000" b="1" dirty="0" smtClean="0"/>
              <a:t>سوف تتعلم التالي: </a:t>
            </a:r>
            <a:endParaRPr lang="en-US" sz="4000" dirty="0" smtClean="0"/>
          </a:p>
          <a:p>
            <a:pPr algn="r" rtl="1"/>
            <a:r>
              <a:rPr lang="ar-JO" sz="3600" dirty="0" smtClean="0"/>
              <a:t>- ما هو مايكروسوفت أوفيس اوربوينت </a:t>
            </a:r>
            <a:r>
              <a:rPr lang="en-US" sz="3600" dirty="0" smtClean="0"/>
              <a:t>PowerPoint</a:t>
            </a:r>
            <a:r>
              <a:rPr lang="ar-JO" sz="3600" dirty="0" smtClean="0"/>
              <a:t> 2010</a:t>
            </a:r>
            <a:endParaRPr lang="en-US" sz="3600" dirty="0" smtClean="0"/>
          </a:p>
          <a:p>
            <a:pPr algn="r" rtl="1"/>
            <a:r>
              <a:rPr lang="ar-JO" sz="3600" dirty="0" smtClean="0"/>
              <a:t>- </a:t>
            </a:r>
            <a:r>
              <a:rPr lang="ar-SA" sz="3600" dirty="0" smtClean="0"/>
              <a:t>السمات الجديدة في </a:t>
            </a:r>
            <a:r>
              <a:rPr lang="ar-JO" sz="3600" dirty="0" smtClean="0"/>
              <a:t>باوربوينت 2010</a:t>
            </a:r>
            <a:endParaRPr lang="en-US" sz="3600" dirty="0" smtClean="0"/>
          </a:p>
          <a:p>
            <a:pPr algn="r" rtl="1"/>
            <a:r>
              <a:rPr lang="ar-JO" sz="3600" dirty="0" smtClean="0"/>
              <a:t>- واجهة باوربوينت 2010</a:t>
            </a:r>
          </a:p>
          <a:p>
            <a:pPr algn="r" rtl="1"/>
            <a:r>
              <a:rPr lang="ar-JO" sz="3600" dirty="0" smtClean="0"/>
              <a:t>- فتح وإغلاق برنامج باوربوينت 2010</a:t>
            </a:r>
            <a:endParaRPr lang="en-US" sz="3600" dirty="0" smtClean="0"/>
          </a:p>
          <a:p>
            <a:endParaRPr lang="en-US" sz="4000" dirty="0"/>
          </a:p>
        </p:txBody>
      </p:sp>
      <p:sp>
        <p:nvSpPr>
          <p:cNvPr id="8" name="Slide Number Placeholder 7"/>
          <p:cNvSpPr>
            <a:spLocks noGrp="1"/>
          </p:cNvSpPr>
          <p:nvPr>
            <p:ph type="sldNum" sz="quarter" idx="12"/>
          </p:nvPr>
        </p:nvSpPr>
        <p:spPr/>
        <p:txBody>
          <a:bodyPr/>
          <a:lstStyle/>
          <a:p>
            <a:fld id="{D3285EBD-1750-42AF-8D1E-87DAC777EAFB}" type="slidenum">
              <a:rPr lang="en-US" smtClean="0"/>
              <a:t>2</a:t>
            </a:fld>
            <a:endParaRPr lang="en-US"/>
          </a:p>
        </p:txBody>
      </p:sp>
      <p:sp>
        <p:nvSpPr>
          <p:cNvPr id="9" name="Footer Placeholder 8"/>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9791597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304800" y="413618"/>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6" name="Title 1"/>
          <p:cNvSpPr txBox="1">
            <a:spLocks/>
          </p:cNvSpPr>
          <p:nvPr/>
        </p:nvSpPr>
        <p:spPr>
          <a:xfrm>
            <a:off x="2743200" y="331440"/>
            <a:ext cx="5715000" cy="1118461"/>
          </a:xfrm>
          <a:prstGeom prst="rect">
            <a:avLst/>
          </a:prstGeom>
          <a:ln>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SA" sz="3200" b="1" dirty="0" smtClean="0">
                <a:solidFill>
                  <a:schemeClr val="bg1"/>
                </a:solidFill>
              </a:rPr>
              <a:t>الدرس</a:t>
            </a:r>
            <a:r>
              <a:rPr lang="ar-SA" sz="2800" b="1" dirty="0" smtClean="0">
                <a:solidFill>
                  <a:schemeClr val="bg1"/>
                </a:solidFill>
              </a:rPr>
              <a:t> 1-1: التعرف على مايكروسوفت أوفيس باوربوينت </a:t>
            </a:r>
            <a:r>
              <a:rPr lang="en-US" sz="2800" b="1" dirty="0" smtClean="0">
                <a:solidFill>
                  <a:schemeClr val="bg1"/>
                </a:solidFill>
              </a:rPr>
              <a:t>PowerPoint</a:t>
            </a:r>
            <a:r>
              <a:rPr lang="ar-SA" sz="2800" b="1" dirty="0" smtClean="0">
                <a:solidFill>
                  <a:schemeClr val="bg1"/>
                </a:solidFill>
              </a:rPr>
              <a:t> 2010 </a:t>
            </a:r>
            <a:endParaRPr lang="ar-SA" sz="2800" b="1" u="sng" dirty="0">
              <a:solidFill>
                <a:schemeClr val="bg1"/>
              </a:solidFill>
            </a:endParaRPr>
          </a:p>
        </p:txBody>
      </p:sp>
      <p:sp>
        <p:nvSpPr>
          <p:cNvPr id="7" name="Subtitle 2"/>
          <p:cNvSpPr txBox="1">
            <a:spLocks/>
          </p:cNvSpPr>
          <p:nvPr/>
        </p:nvSpPr>
        <p:spPr>
          <a:xfrm>
            <a:off x="685800" y="1752600"/>
            <a:ext cx="7772400" cy="3962400"/>
          </a:xfrm>
          <a:prstGeom prst="rect">
            <a:avLst/>
          </a:prstGeo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ar-SA" sz="3800" b="1" dirty="0" smtClean="0">
                <a:effectLst>
                  <a:outerShdw blurRad="31750" dist="25400" dir="5400000" algn="tl" rotWithShape="0">
                    <a:srgbClr val="000000">
                      <a:alpha val="25000"/>
                    </a:srgbClr>
                  </a:outerShdw>
                </a:effectLst>
                <a:latin typeface="+mj-lt"/>
                <a:ea typeface="+mj-ea"/>
                <a:cs typeface="+mj-cs"/>
              </a:rPr>
              <a:t>ما هو مايكروسوفت أوفيس باوربوينت </a:t>
            </a:r>
            <a:r>
              <a:rPr lang="en-US" sz="3800" b="1" dirty="0" smtClean="0">
                <a:effectLst>
                  <a:outerShdw blurRad="31750" dist="25400" dir="5400000" algn="tl" rotWithShape="0">
                    <a:srgbClr val="000000">
                      <a:alpha val="25000"/>
                    </a:srgbClr>
                  </a:outerShdw>
                </a:effectLst>
                <a:latin typeface="+mj-lt"/>
                <a:ea typeface="+mj-ea"/>
                <a:cs typeface="+mj-cs"/>
              </a:rPr>
              <a:t>PowerPoint</a:t>
            </a:r>
            <a:r>
              <a:rPr lang="ar-SA" sz="3800" b="1" dirty="0" smtClean="0">
                <a:effectLst>
                  <a:outerShdw blurRad="31750" dist="25400" dir="5400000" algn="tl" rotWithShape="0">
                    <a:srgbClr val="000000">
                      <a:alpha val="25000"/>
                    </a:srgbClr>
                  </a:outerShdw>
                </a:effectLst>
                <a:latin typeface="+mj-lt"/>
                <a:ea typeface="+mj-ea"/>
                <a:cs typeface="+mj-cs"/>
              </a:rPr>
              <a:t> 2010</a:t>
            </a:r>
            <a:r>
              <a:rPr lang="ar-JO" sz="3800" b="1" dirty="0">
                <a:effectLst>
                  <a:outerShdw blurRad="31750" dist="25400" dir="5400000" algn="tl" rotWithShape="0">
                    <a:srgbClr val="000000">
                      <a:alpha val="25000"/>
                    </a:srgbClr>
                  </a:outerShdw>
                </a:effectLst>
                <a:latin typeface="+mj-lt"/>
                <a:ea typeface="+mj-ea"/>
                <a:cs typeface="+mj-cs"/>
              </a:rPr>
              <a:t> </a:t>
            </a:r>
            <a:r>
              <a:rPr lang="ar-JO" sz="3800" b="1" dirty="0" smtClean="0">
                <a:effectLst>
                  <a:outerShdw blurRad="31750" dist="25400" dir="5400000" algn="tl" rotWithShape="0">
                    <a:srgbClr val="000000">
                      <a:alpha val="25000"/>
                    </a:srgbClr>
                  </a:outerShdw>
                </a:effectLst>
                <a:latin typeface="+mj-lt"/>
                <a:ea typeface="+mj-ea"/>
                <a:cs typeface="+mj-cs"/>
              </a:rPr>
              <a:t>؟</a:t>
            </a:r>
            <a:endParaRPr lang="en-US" sz="3800" b="1" dirty="0" smtClean="0">
              <a:effectLst>
                <a:outerShdw blurRad="31750" dist="25400" dir="5400000" algn="tl" rotWithShape="0">
                  <a:srgbClr val="000000">
                    <a:alpha val="25000"/>
                  </a:srgbClr>
                </a:outerShdw>
              </a:effectLst>
              <a:latin typeface="+mj-lt"/>
              <a:ea typeface="+mj-ea"/>
              <a:cs typeface="+mj-cs"/>
            </a:endParaRPr>
          </a:p>
          <a:p>
            <a:pPr marL="0" indent="0" algn="r">
              <a:buNone/>
            </a:pPr>
            <a:r>
              <a:rPr lang="ar-JO" dirty="0" smtClean="0"/>
              <a:t>إن برنامج باوربوينت 2010 هو الإصدار الثالث عشر من برنامج العروض التقديمية لمايكروسوفت. ويمكن استخدامه لإنشاء أي عرض بدءا من عرض شرائح أساسي إلى عرض تقديمي ذاتي التشغيل ويشتمل على فيديو وأصوات مدمجة. </a:t>
            </a:r>
            <a:endParaRPr lang="en-US" dirty="0" smtClean="0"/>
          </a:p>
          <a:p>
            <a:pPr marL="0" indent="0" algn="r">
              <a:buNone/>
            </a:pPr>
            <a:r>
              <a:rPr lang="ar-JO" dirty="0" smtClean="0"/>
              <a:t>ومن الخصائص التي من المؤكد أنكم سوف تحبونها ما يلي: </a:t>
            </a:r>
            <a:endParaRPr lang="en-US" dirty="0" smtClean="0"/>
          </a:p>
          <a:p>
            <a:pPr marL="0" indent="0" algn="r">
              <a:buNone/>
            </a:pPr>
            <a:r>
              <a:rPr lang="ar-JO" dirty="0" smtClean="0"/>
              <a:t>- أنشاء شرائح بالتأشير والنقر والطباعة</a:t>
            </a:r>
            <a:endParaRPr lang="en-US" dirty="0" smtClean="0"/>
          </a:p>
          <a:p>
            <a:pPr marL="0" indent="0" algn="r">
              <a:buNone/>
            </a:pPr>
            <a:r>
              <a:rPr lang="ar-JO" dirty="0" smtClean="0"/>
              <a:t>- سمات مصممة مسبقاً لمساعدتكم على إنشاء عرض تقديمي ذي مظهر </a:t>
            </a:r>
          </a:p>
          <a:p>
            <a:pPr marL="0" indent="0" algn="r">
              <a:buNone/>
            </a:pPr>
            <a:r>
              <a:rPr lang="ar-JO" dirty="0" smtClean="0"/>
              <a:t>  مهني </a:t>
            </a:r>
            <a:endParaRPr lang="en-US" dirty="0" smtClean="0"/>
          </a:p>
          <a:p>
            <a:pPr marL="0" indent="0" algn="r">
              <a:buNone/>
            </a:pPr>
            <a:r>
              <a:rPr lang="ar-JO" dirty="0" smtClean="0"/>
              <a:t>- حركات متعة وتسلية ونقل الشرائح</a:t>
            </a:r>
            <a:endParaRPr lang="en-US" dirty="0" smtClean="0"/>
          </a:p>
          <a:p>
            <a:pPr marL="0" indent="0" algn="r">
              <a:buNone/>
            </a:pPr>
            <a:endParaRPr lang="ar-SA" dirty="0"/>
          </a:p>
        </p:txBody>
      </p:sp>
      <p:sp>
        <p:nvSpPr>
          <p:cNvPr id="3" name="Slide Number Placeholder 2"/>
          <p:cNvSpPr>
            <a:spLocks noGrp="1"/>
          </p:cNvSpPr>
          <p:nvPr>
            <p:ph type="sldNum" sz="quarter" idx="12"/>
          </p:nvPr>
        </p:nvSpPr>
        <p:spPr/>
        <p:txBody>
          <a:bodyPr/>
          <a:lstStyle/>
          <a:p>
            <a:fld id="{D3285EBD-1750-42AF-8D1E-87DAC777EAFB}" type="slidenum">
              <a:rPr lang="en-US" smtClean="0"/>
              <a:t>3</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308890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6" name="Title 1"/>
          <p:cNvSpPr txBox="1">
            <a:spLocks/>
          </p:cNvSpPr>
          <p:nvPr/>
        </p:nvSpPr>
        <p:spPr>
          <a:xfrm>
            <a:off x="2362200" y="413618"/>
            <a:ext cx="6096000" cy="954107"/>
          </a:xfrm>
          <a:prstGeom prst="rect">
            <a:avLst/>
          </a:prstGeom>
          <a:ln>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SA" sz="4000" b="1" dirty="0" smtClean="0">
                <a:solidFill>
                  <a:schemeClr val="bg1"/>
                </a:solidFill>
              </a:rPr>
              <a:t>فتح برنامج باوربوينت</a:t>
            </a:r>
            <a:endParaRPr lang="ar-SA" sz="4000" b="1" dirty="0">
              <a:solidFill>
                <a:schemeClr val="bg1"/>
              </a:solidFill>
            </a:endParaRPr>
          </a:p>
        </p:txBody>
      </p:sp>
      <p:sp>
        <p:nvSpPr>
          <p:cNvPr id="7" name="Subtitle 2"/>
          <p:cNvSpPr txBox="1">
            <a:spLocks/>
          </p:cNvSpPr>
          <p:nvPr/>
        </p:nvSpPr>
        <p:spPr>
          <a:xfrm>
            <a:off x="1200150" y="1905000"/>
            <a:ext cx="7181850" cy="3352800"/>
          </a:xfrm>
          <a:prstGeom prst="rect">
            <a:avLst/>
          </a:prstGeo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ar-SA" dirty="0" smtClean="0"/>
              <a:t>من أجل فتح برنامج مايكروسوفت أوفيس باوربوينت 2010</a:t>
            </a:r>
            <a:r>
              <a:rPr lang="ar-IQ" dirty="0" smtClean="0"/>
              <a:t>:</a:t>
            </a:r>
          </a:p>
          <a:p>
            <a:pPr marL="0" indent="0" algn="r">
              <a:buNone/>
            </a:pPr>
            <a:r>
              <a:rPr lang="ar-IQ" sz="3600" dirty="0"/>
              <a:t> </a:t>
            </a:r>
            <a:r>
              <a:rPr lang="ar-IQ" dirty="0" smtClean="0"/>
              <a:t>- </a:t>
            </a:r>
            <a:r>
              <a:rPr lang="ar-SA" dirty="0" smtClean="0"/>
              <a:t>قم بالنقر على قائمة ابدأ ثم انقر على كافة البرامج. </a:t>
            </a:r>
            <a:endParaRPr lang="ar-IQ" dirty="0" smtClean="0"/>
          </a:p>
          <a:p>
            <a:pPr marL="0" indent="0" algn="r">
              <a:buNone/>
            </a:pPr>
            <a:r>
              <a:rPr lang="ar-SA" dirty="0" smtClean="0"/>
              <a:t>يجب أن ترى مجلد مايكروسوفت أوفيس داخل قائمة ابدأ. قم بتمرير الماوس عليه لعرض قائمة فرعية، ثم </a:t>
            </a:r>
            <a:r>
              <a:rPr lang="ar-IQ" dirty="0" smtClean="0"/>
              <a:t> </a:t>
            </a:r>
            <a:r>
              <a:rPr lang="ar-SA" dirty="0" smtClean="0"/>
              <a:t>قم بالنقر على مايكروسوفت باوربوينت 2010</a:t>
            </a:r>
            <a:endParaRPr lang="ar-SA" dirty="0"/>
          </a:p>
        </p:txBody>
      </p:sp>
      <p:sp>
        <p:nvSpPr>
          <p:cNvPr id="3" name="Slide Number Placeholder 2"/>
          <p:cNvSpPr>
            <a:spLocks noGrp="1"/>
          </p:cNvSpPr>
          <p:nvPr>
            <p:ph type="sldNum" sz="quarter" idx="12"/>
          </p:nvPr>
        </p:nvSpPr>
        <p:spPr/>
        <p:txBody>
          <a:bodyPr/>
          <a:lstStyle/>
          <a:p>
            <a:fld id="{D3285EBD-1750-42AF-8D1E-87DAC777EAFB}" type="slidenum">
              <a:rPr lang="en-US" smtClean="0"/>
              <a:t>4</a:t>
            </a:fld>
            <a:endParaRPr lang="en-US"/>
          </a:p>
        </p:txBody>
      </p:sp>
      <p:sp>
        <p:nvSpPr>
          <p:cNvPr id="9" name="Footer Placeholder 8"/>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7982265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6" name="Title 1"/>
          <p:cNvSpPr txBox="1">
            <a:spLocks/>
          </p:cNvSpPr>
          <p:nvPr/>
        </p:nvSpPr>
        <p:spPr>
          <a:xfrm>
            <a:off x="2209800" y="152400"/>
            <a:ext cx="6248400" cy="1066800"/>
          </a:xfrm>
          <a:prstGeom prst="rect">
            <a:avLst/>
          </a:prstGeom>
          <a:ln>
            <a:solidFill>
              <a:schemeClr val="accent3">
                <a:lumMod val="75000"/>
              </a:schemeClr>
            </a:solidFill>
          </a:ln>
        </p:spPr>
        <p:style>
          <a:lnRef idx="3">
            <a:schemeClr val="lt1"/>
          </a:lnRef>
          <a:fillRef idx="1">
            <a:schemeClr val="accent2"/>
          </a:fillRef>
          <a:effectRef idx="1">
            <a:schemeClr val="accent2"/>
          </a:effectRef>
          <a:fontRef idx="minor">
            <a:schemeClr val="lt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SA" sz="3200" b="1" dirty="0" smtClean="0">
                <a:solidFill>
                  <a:schemeClr val="bg1"/>
                </a:solidFill>
              </a:rPr>
              <a:t>ما هو الجديد في مايكروسوفت أوفيس باوربوينت </a:t>
            </a:r>
            <a:r>
              <a:rPr lang="en-US" sz="3200" b="1" dirty="0" smtClean="0">
                <a:solidFill>
                  <a:schemeClr val="bg1"/>
                </a:solidFill>
              </a:rPr>
              <a:t>PowerPoint</a:t>
            </a:r>
            <a:r>
              <a:rPr lang="ar-SA" sz="3200" b="1" dirty="0" smtClean="0">
                <a:solidFill>
                  <a:schemeClr val="bg1"/>
                </a:solidFill>
              </a:rPr>
              <a:t> 2010</a:t>
            </a:r>
            <a:r>
              <a:rPr lang="ar-JO" sz="3200" b="1" dirty="0" smtClean="0">
                <a:solidFill>
                  <a:schemeClr val="bg1"/>
                </a:solidFill>
              </a:rPr>
              <a:t> </a:t>
            </a:r>
            <a:r>
              <a:rPr lang="ar-IQ" sz="3200" b="1" dirty="0" smtClean="0">
                <a:solidFill>
                  <a:schemeClr val="bg1"/>
                </a:solidFill>
              </a:rPr>
              <a:t>؟</a:t>
            </a:r>
            <a:endParaRPr lang="ar-SA" sz="3200" b="1" dirty="0">
              <a:solidFill>
                <a:schemeClr val="bg1"/>
              </a:solidFill>
            </a:endParaRPr>
          </a:p>
        </p:txBody>
      </p:sp>
      <p:sp>
        <p:nvSpPr>
          <p:cNvPr id="7" name="Subtitle 2"/>
          <p:cNvSpPr txBox="1">
            <a:spLocks/>
          </p:cNvSpPr>
          <p:nvPr/>
        </p:nvSpPr>
        <p:spPr>
          <a:xfrm>
            <a:off x="693549" y="1376766"/>
            <a:ext cx="7772400" cy="4267200"/>
          </a:xfrm>
          <a:prstGeom prst="rect">
            <a:avLst/>
          </a:prstGeo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ar-SA" dirty="0" smtClean="0"/>
              <a:t>يشتمل </a:t>
            </a:r>
            <a:r>
              <a:rPr lang="ar-JO" dirty="0" smtClean="0"/>
              <a:t>برنامج باوربوينت 2010</a:t>
            </a:r>
            <a:r>
              <a:rPr lang="ar-SA" dirty="0" smtClean="0"/>
              <a:t>على عدد من السمات الجديدة المثيرة، بما في ذلك: </a:t>
            </a:r>
            <a:endParaRPr lang="en-US" dirty="0" smtClean="0"/>
          </a:p>
          <a:p>
            <a:pPr marL="0" indent="0" algn="r" rtl="1">
              <a:buNone/>
            </a:pPr>
            <a:r>
              <a:rPr lang="ar-IQ" dirty="0" smtClean="0"/>
              <a:t>- </a:t>
            </a:r>
            <a:r>
              <a:rPr lang="ar-SA" dirty="0" smtClean="0"/>
              <a:t>القدرة على جمع الشرائح في أقسام</a:t>
            </a:r>
            <a:endParaRPr lang="en-US" dirty="0" smtClean="0"/>
          </a:p>
          <a:p>
            <a:pPr marL="0" indent="0" algn="r" rtl="1">
              <a:buNone/>
            </a:pPr>
            <a:r>
              <a:rPr lang="ar-IQ" dirty="0" smtClean="0"/>
              <a:t>- </a:t>
            </a:r>
            <a:r>
              <a:rPr lang="ar-SA" dirty="0" smtClean="0"/>
              <a:t>قائمة أوفيس المعاد تصميمها (المسماة الآن عرض </a:t>
            </a:r>
            <a:r>
              <a:rPr lang="en-US" dirty="0" smtClean="0"/>
              <a:t>Backstage</a:t>
            </a:r>
            <a:r>
              <a:rPr lang="ar-SA" dirty="0" smtClean="0"/>
              <a:t> </a:t>
            </a:r>
            <a:endParaRPr lang="ar-JO" dirty="0" smtClean="0"/>
          </a:p>
          <a:p>
            <a:pPr marL="0" indent="0" algn="r" rtl="1">
              <a:buNone/>
            </a:pPr>
            <a:r>
              <a:rPr lang="ar-JO" dirty="0" smtClean="0"/>
              <a:t>  </a:t>
            </a:r>
            <a:r>
              <a:rPr lang="ar-SA" dirty="0" smtClean="0"/>
              <a:t>أو قائمة الملف) </a:t>
            </a:r>
            <a:endParaRPr lang="en-US" dirty="0" smtClean="0"/>
          </a:p>
          <a:p>
            <a:pPr marL="0" indent="0" algn="r" rtl="1">
              <a:buNone/>
            </a:pPr>
            <a:r>
              <a:rPr lang="ar-IQ" dirty="0" smtClean="0"/>
              <a:t>- </a:t>
            </a:r>
            <a:r>
              <a:rPr lang="ar-SA" dirty="0" smtClean="0"/>
              <a:t>دعم </a:t>
            </a:r>
            <a:r>
              <a:rPr lang="en-US" dirty="0" smtClean="0"/>
              <a:t>PDF</a:t>
            </a:r>
            <a:r>
              <a:rPr lang="ar-SA" dirty="0" smtClean="0"/>
              <a:t> محلي (صيغة المستند المتنقل)</a:t>
            </a:r>
            <a:endParaRPr lang="en-US" dirty="0" smtClean="0"/>
          </a:p>
          <a:p>
            <a:pPr marL="0" indent="0" algn="r" rtl="1">
              <a:buNone/>
            </a:pPr>
            <a:r>
              <a:rPr lang="ar-IQ" dirty="0" smtClean="0"/>
              <a:t>- </a:t>
            </a:r>
            <a:r>
              <a:rPr lang="ar-SA" dirty="0" smtClean="0"/>
              <a:t>أداة</a:t>
            </a:r>
            <a:r>
              <a:rPr lang="en-US" dirty="0" smtClean="0"/>
              <a:t>Integrated screen capture </a:t>
            </a:r>
            <a:r>
              <a:rPr lang="ar-SA" dirty="0" smtClean="0"/>
              <a:t> ( التقاط الشاشة المدمج)</a:t>
            </a:r>
            <a:endParaRPr lang="en-US" dirty="0" smtClean="0"/>
          </a:p>
          <a:p>
            <a:pPr marL="0" indent="0" algn="r" rtl="1">
              <a:buNone/>
            </a:pPr>
            <a:r>
              <a:rPr lang="ar-IQ" dirty="0" smtClean="0"/>
              <a:t>- </a:t>
            </a:r>
            <a:r>
              <a:rPr lang="ar-SA" dirty="0" smtClean="0"/>
              <a:t>سمات وتصاميم جديدة</a:t>
            </a:r>
            <a:endParaRPr lang="en-US" dirty="0" smtClean="0"/>
          </a:p>
          <a:p>
            <a:pPr marL="0" indent="0" algn="r" rtl="1">
              <a:buNone/>
            </a:pPr>
            <a:r>
              <a:rPr lang="ar-SA" dirty="0" smtClean="0"/>
              <a:t>أ</a:t>
            </a:r>
            <a:r>
              <a:rPr lang="ar-IQ" dirty="0" smtClean="0"/>
              <a:t>- </a:t>
            </a:r>
            <a:r>
              <a:rPr lang="ar-SA" dirty="0" smtClean="0"/>
              <a:t>دوات صورة محسنة، بما في ذلك التأثيرات الفنية</a:t>
            </a:r>
            <a:endParaRPr lang="en-US" dirty="0" smtClean="0"/>
          </a:p>
          <a:p>
            <a:pPr marL="0" indent="0" algn="r" rtl="1">
              <a:buNone/>
            </a:pPr>
            <a:r>
              <a:rPr lang="ar-IQ" dirty="0" smtClean="0"/>
              <a:t>- </a:t>
            </a:r>
            <a:r>
              <a:rPr lang="ar-SA" dirty="0" smtClean="0"/>
              <a:t>أدوات جديدة لتحرير وإدارة الفيديو</a:t>
            </a:r>
            <a:endParaRPr lang="en-US" dirty="0" smtClean="0"/>
          </a:p>
          <a:p>
            <a:pPr marL="0" indent="0" algn="r" rtl="1">
              <a:buNone/>
            </a:pPr>
            <a:r>
              <a:rPr lang="ar-IQ" dirty="0" smtClean="0"/>
              <a:t>- </a:t>
            </a:r>
            <a:r>
              <a:rPr lang="ar-SA" dirty="0" smtClean="0"/>
              <a:t>أدوات لبث الشرائح</a:t>
            </a:r>
            <a:endParaRPr lang="en-US" dirty="0" smtClean="0"/>
          </a:p>
          <a:p>
            <a:pPr marL="0" indent="0" algn="r" rtl="1">
              <a:buNone/>
            </a:pPr>
            <a:endParaRPr lang="ar-SA" dirty="0"/>
          </a:p>
        </p:txBody>
      </p:sp>
      <p:sp>
        <p:nvSpPr>
          <p:cNvPr id="3" name="Slide Number Placeholder 2"/>
          <p:cNvSpPr>
            <a:spLocks noGrp="1"/>
          </p:cNvSpPr>
          <p:nvPr>
            <p:ph type="sldNum" sz="quarter" idx="12"/>
          </p:nvPr>
        </p:nvSpPr>
        <p:spPr/>
        <p:txBody>
          <a:bodyPr/>
          <a:lstStyle/>
          <a:p>
            <a:fld id="{D3285EBD-1750-42AF-8D1E-87DAC777EAFB}" type="slidenum">
              <a:rPr lang="en-US" smtClean="0"/>
              <a:t>5</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308890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pic>
        <p:nvPicPr>
          <p:cNvPr id="6" name="صورة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1700" y="533400"/>
            <a:ext cx="6667500" cy="513841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Slide Number Placeholder 2"/>
          <p:cNvSpPr>
            <a:spLocks noGrp="1"/>
          </p:cNvSpPr>
          <p:nvPr>
            <p:ph type="sldNum" sz="quarter" idx="12"/>
          </p:nvPr>
        </p:nvSpPr>
        <p:spPr/>
        <p:txBody>
          <a:bodyPr/>
          <a:lstStyle/>
          <a:p>
            <a:fld id="{D3285EBD-1750-42AF-8D1E-87DAC777EAFB}" type="slidenum">
              <a:rPr lang="en-US" smtClean="0"/>
              <a:t>6</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166995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3" name="Title 2"/>
          <p:cNvSpPr>
            <a:spLocks noGrp="1"/>
          </p:cNvSpPr>
          <p:nvPr>
            <p:ph type="title"/>
          </p:nvPr>
        </p:nvSpPr>
        <p:spPr>
          <a:xfrm>
            <a:off x="2209800" y="274638"/>
            <a:ext cx="5715000" cy="1143000"/>
          </a:xfrm>
          <a:ln/>
        </p:spPr>
        <p:style>
          <a:lnRef idx="3">
            <a:schemeClr val="lt1"/>
          </a:lnRef>
          <a:fillRef idx="1">
            <a:schemeClr val="accent2"/>
          </a:fillRef>
          <a:effectRef idx="1">
            <a:schemeClr val="accent2"/>
          </a:effectRef>
          <a:fontRef idx="minor">
            <a:schemeClr val="lt1"/>
          </a:fontRef>
        </p:style>
        <p:txBody>
          <a:bodyPr/>
          <a:lstStyle/>
          <a:p>
            <a:r>
              <a:rPr lang="ar-SA" dirty="0" smtClean="0"/>
              <a:t>نظرة عامة على الواجهة</a:t>
            </a:r>
            <a:endParaRPr lang="en-US" dirty="0"/>
          </a:p>
        </p:txBody>
      </p:sp>
      <p:sp>
        <p:nvSpPr>
          <p:cNvPr id="6" name="Content Placeholder 5"/>
          <p:cNvSpPr>
            <a:spLocks noGrp="1"/>
          </p:cNvSpPr>
          <p:nvPr>
            <p:ph sz="half" idx="1"/>
          </p:nvPr>
        </p:nvSpPr>
        <p:spPr>
          <a:xfrm>
            <a:off x="457200" y="1600201"/>
            <a:ext cx="3505200" cy="4191000"/>
          </a:xfr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ormAutofit/>
          </a:bodyPr>
          <a:lstStyle/>
          <a:p>
            <a:pPr marL="0" indent="0" algn="r">
              <a:buNone/>
            </a:pPr>
            <a:r>
              <a:rPr lang="ar-IQ" b="1" dirty="0" smtClean="0"/>
              <a:t>9- </a:t>
            </a:r>
            <a:r>
              <a:rPr lang="ar-SA" b="1" dirty="0" smtClean="0"/>
              <a:t>المساطر</a:t>
            </a:r>
            <a:endParaRPr lang="ar-JO" b="1" dirty="0" smtClean="0"/>
          </a:p>
          <a:p>
            <a:pPr marL="0" indent="0" algn="r">
              <a:buNone/>
            </a:pPr>
            <a:r>
              <a:rPr lang="ar-IQ" b="1" dirty="0" smtClean="0"/>
              <a:t>10- </a:t>
            </a:r>
            <a:r>
              <a:rPr lang="ar-SA" b="1" dirty="0" smtClean="0"/>
              <a:t>منطقة عمل</a:t>
            </a:r>
            <a:endParaRPr lang="ar-JO" b="1" dirty="0" smtClean="0"/>
          </a:p>
          <a:p>
            <a:pPr marL="0" indent="0" algn="r">
              <a:buNone/>
            </a:pPr>
            <a:r>
              <a:rPr lang="ar-IQ" b="1" dirty="0" smtClean="0"/>
              <a:t>11- </a:t>
            </a:r>
            <a:r>
              <a:rPr lang="ar-SA" b="1" dirty="0" smtClean="0"/>
              <a:t>منطقة الملاحظات</a:t>
            </a:r>
            <a:endParaRPr lang="ar-JO" b="1" dirty="0" smtClean="0"/>
          </a:p>
          <a:p>
            <a:pPr marL="0" indent="0" algn="r">
              <a:buNone/>
            </a:pPr>
            <a:r>
              <a:rPr lang="ar-IQ" b="1" dirty="0" smtClean="0"/>
              <a:t>12- </a:t>
            </a:r>
            <a:r>
              <a:rPr lang="ar-SA" b="1" dirty="0" smtClean="0"/>
              <a:t>شريط المعلومات</a:t>
            </a:r>
            <a:endParaRPr lang="ar-SA" dirty="0" smtClean="0"/>
          </a:p>
          <a:p>
            <a:endParaRPr lang="en-US" dirty="0"/>
          </a:p>
        </p:txBody>
      </p:sp>
      <p:sp>
        <p:nvSpPr>
          <p:cNvPr id="8" name="Subtitle 2"/>
          <p:cNvSpPr>
            <a:spLocks noGrp="1"/>
          </p:cNvSpPr>
          <p:nvPr>
            <p:ph sz="half" idx="2"/>
          </p:nvPr>
        </p:nvSpPr>
        <p:spPr>
          <a:xfrm>
            <a:off x="4114800" y="1600201"/>
            <a:ext cx="4572000" cy="4191000"/>
          </a:xfr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ormAutofit/>
          </a:bodyPr>
          <a:lstStyle/>
          <a:p>
            <a:pPr marL="0" indent="0" algn="l" rtl="1">
              <a:buNone/>
            </a:pPr>
            <a:r>
              <a:rPr lang="ar-IQ" b="1" dirty="0" smtClean="0"/>
              <a:t>1-ق</a:t>
            </a:r>
            <a:r>
              <a:rPr lang="ar-SA" b="1" dirty="0" smtClean="0"/>
              <a:t>ائمة </a:t>
            </a:r>
            <a:r>
              <a:rPr lang="ar-SA" b="1" dirty="0" smtClean="0"/>
              <a:t>الملف</a:t>
            </a:r>
            <a:r>
              <a:rPr lang="ar-JO" b="1" dirty="0" smtClean="0"/>
              <a:t> </a:t>
            </a:r>
            <a:r>
              <a:rPr lang="ar-SA" b="1" dirty="0" smtClean="0"/>
              <a:t>(عرض </a:t>
            </a:r>
            <a:r>
              <a:rPr lang="en-US" b="1" dirty="0" smtClean="0"/>
              <a:t>Backstage</a:t>
            </a:r>
            <a:r>
              <a:rPr lang="ar-SA" b="1" dirty="0" err="1" smtClean="0"/>
              <a:t>)</a:t>
            </a:r>
            <a:endParaRPr lang="ar-JO" b="1" dirty="0" smtClean="0"/>
          </a:p>
          <a:p>
            <a:pPr marL="0" indent="0" algn="r">
              <a:buNone/>
            </a:pPr>
            <a:r>
              <a:rPr lang="ar-IQ" b="1" dirty="0" smtClean="0"/>
              <a:t>2- </a:t>
            </a:r>
            <a:r>
              <a:rPr lang="ar-SA" b="1" dirty="0" smtClean="0"/>
              <a:t>شريط </a:t>
            </a:r>
            <a:r>
              <a:rPr lang="ar-SA" b="1" dirty="0" smtClean="0"/>
              <a:t>أدوات الوصول السريع</a:t>
            </a:r>
            <a:endParaRPr lang="ar-JO" b="1" dirty="0" smtClean="0"/>
          </a:p>
          <a:p>
            <a:pPr marL="0" indent="0" algn="r">
              <a:buNone/>
            </a:pPr>
            <a:r>
              <a:rPr lang="ar-IQ" b="1" dirty="0" smtClean="0"/>
              <a:t>3- </a:t>
            </a:r>
            <a:r>
              <a:rPr lang="ar-SA" b="1" dirty="0" smtClean="0"/>
              <a:t>شريط العنوان</a:t>
            </a:r>
            <a:endParaRPr lang="ar-JO" b="1" dirty="0" smtClean="0"/>
          </a:p>
          <a:p>
            <a:pPr marL="0" indent="0" algn="r">
              <a:buNone/>
            </a:pPr>
            <a:r>
              <a:rPr lang="ar-IQ" b="1" dirty="0" smtClean="0"/>
              <a:t>4- </a:t>
            </a:r>
            <a:r>
              <a:rPr lang="ar-SA" b="1" dirty="0" smtClean="0"/>
              <a:t>أدوات </a:t>
            </a:r>
            <a:r>
              <a:rPr lang="ar-SA" b="1" dirty="0" smtClean="0"/>
              <a:t>التحكم بالإطار</a:t>
            </a:r>
            <a:endParaRPr lang="ar-JO" b="1" dirty="0" smtClean="0"/>
          </a:p>
          <a:p>
            <a:pPr marL="0" indent="0" algn="r">
              <a:buNone/>
            </a:pPr>
            <a:r>
              <a:rPr lang="ar-IQ" b="1" dirty="0" smtClean="0"/>
              <a:t>5- </a:t>
            </a:r>
            <a:r>
              <a:rPr lang="ar-SA" b="1" dirty="0" smtClean="0"/>
              <a:t>تصغير </a:t>
            </a:r>
            <a:r>
              <a:rPr lang="ar-SA" b="1" dirty="0" smtClean="0"/>
              <a:t>رموز الشريط</a:t>
            </a:r>
            <a:r>
              <a:rPr lang="ar-JO" b="1" dirty="0" smtClean="0"/>
              <a:t> </a:t>
            </a:r>
            <a:r>
              <a:rPr lang="ar-SA" b="1" dirty="0" smtClean="0"/>
              <a:t>والتعليمات</a:t>
            </a:r>
            <a:endParaRPr lang="ar-JO" b="1" dirty="0" smtClean="0"/>
          </a:p>
          <a:p>
            <a:pPr marL="0" indent="0" algn="r">
              <a:buNone/>
            </a:pPr>
            <a:r>
              <a:rPr lang="ar-IQ" b="1" dirty="0" smtClean="0"/>
              <a:t>6- </a:t>
            </a:r>
            <a:r>
              <a:rPr lang="ar-SA" b="1" dirty="0" smtClean="0"/>
              <a:t>التبويبات</a:t>
            </a:r>
            <a:endParaRPr lang="ar-JO" b="1" dirty="0" smtClean="0"/>
          </a:p>
          <a:p>
            <a:pPr marL="0" indent="0" algn="r">
              <a:buNone/>
            </a:pPr>
            <a:r>
              <a:rPr lang="ar-IQ" b="1" dirty="0" smtClean="0"/>
              <a:t>7- </a:t>
            </a:r>
            <a:r>
              <a:rPr lang="ar-SA" b="1" dirty="0" smtClean="0"/>
              <a:t>المجموعات</a:t>
            </a:r>
            <a:endParaRPr lang="ar-JO" b="1" dirty="0" smtClean="0"/>
          </a:p>
          <a:p>
            <a:pPr marL="0" indent="0" algn="r">
              <a:buNone/>
            </a:pPr>
            <a:r>
              <a:rPr lang="ar-IQ" b="1" dirty="0" smtClean="0"/>
              <a:t>8- </a:t>
            </a:r>
            <a:r>
              <a:rPr lang="ar-SA" b="1" dirty="0" smtClean="0"/>
              <a:t>جزء </a:t>
            </a:r>
            <a:r>
              <a:rPr lang="ar-SA" b="1" dirty="0" smtClean="0"/>
              <a:t>الشرائح/المخطط </a:t>
            </a:r>
            <a:r>
              <a:rPr lang="ar-SA" b="1" dirty="0" smtClean="0"/>
              <a:t>التفصيلي</a:t>
            </a:r>
            <a:endParaRPr lang="ar-JO" b="1" dirty="0" smtClean="0"/>
          </a:p>
        </p:txBody>
      </p:sp>
      <p:sp>
        <p:nvSpPr>
          <p:cNvPr id="7" name="Slide Number Placeholder 6"/>
          <p:cNvSpPr>
            <a:spLocks noGrp="1"/>
          </p:cNvSpPr>
          <p:nvPr>
            <p:ph type="sldNum" sz="quarter" idx="12"/>
          </p:nvPr>
        </p:nvSpPr>
        <p:spPr/>
        <p:txBody>
          <a:bodyPr/>
          <a:lstStyle/>
          <a:p>
            <a:fld id="{D3285EBD-1750-42AF-8D1E-87DAC777EAFB}" type="slidenum">
              <a:rPr lang="en-US" smtClean="0"/>
              <a:t>7</a:t>
            </a:fld>
            <a:endParaRPr lang="en-US"/>
          </a:p>
        </p:txBody>
      </p:sp>
      <p:sp>
        <p:nvSpPr>
          <p:cNvPr id="9" name="Footer Placeholder 8"/>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34341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8">
                                            <p:bg/>
                                          </p:spTgt>
                                        </p:tgtEl>
                                        <p:attrNameLst>
                                          <p:attrName>style.visibility</p:attrName>
                                        </p:attrNameLst>
                                      </p:cBhvr>
                                      <p:to>
                                        <p:strVal val="visible"/>
                                      </p:to>
                                    </p:set>
                                    <p:animEffect transition="in" filter="wheel(1)">
                                      <p:cBhvr>
                                        <p:cTn id="18" dur="2000"/>
                                        <p:tgtEl>
                                          <p:spTgt spid="8">
                                            <p:bg/>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heel(1)">
                                      <p:cBhvr>
                                        <p:cTn id="23" dur="20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wheel(1)">
                                      <p:cBhvr>
                                        <p:cTn id="28" dur="2000"/>
                                        <p:tgtEl>
                                          <p:spTgt spid="8">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animEffect transition="in" filter="wheel(1)">
                                      <p:cBhvr>
                                        <p:cTn id="33" dur="2000"/>
                                        <p:tgtEl>
                                          <p:spTgt spid="8">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8">
                                            <p:txEl>
                                              <p:pRg st="3" end="3"/>
                                            </p:txEl>
                                          </p:spTgt>
                                        </p:tgtEl>
                                        <p:attrNameLst>
                                          <p:attrName>style.visibility</p:attrName>
                                        </p:attrNameLst>
                                      </p:cBhvr>
                                      <p:to>
                                        <p:strVal val="visible"/>
                                      </p:to>
                                    </p:set>
                                    <p:animEffect transition="in" filter="wheel(1)">
                                      <p:cBhvr>
                                        <p:cTn id="38" dur="2000"/>
                                        <p:tgtEl>
                                          <p:spTgt spid="8">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8">
                                            <p:txEl>
                                              <p:pRg st="4" end="4"/>
                                            </p:txEl>
                                          </p:spTgt>
                                        </p:tgtEl>
                                        <p:attrNameLst>
                                          <p:attrName>style.visibility</p:attrName>
                                        </p:attrNameLst>
                                      </p:cBhvr>
                                      <p:to>
                                        <p:strVal val="visible"/>
                                      </p:to>
                                    </p:set>
                                    <p:animEffect transition="in" filter="wheel(1)">
                                      <p:cBhvr>
                                        <p:cTn id="43" dur="2000"/>
                                        <p:tgtEl>
                                          <p:spTgt spid="8">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8">
                                            <p:txEl>
                                              <p:pRg st="5" end="5"/>
                                            </p:txEl>
                                          </p:spTgt>
                                        </p:tgtEl>
                                        <p:attrNameLst>
                                          <p:attrName>style.visibility</p:attrName>
                                        </p:attrNameLst>
                                      </p:cBhvr>
                                      <p:to>
                                        <p:strVal val="visible"/>
                                      </p:to>
                                    </p:set>
                                    <p:animEffect transition="in" filter="wheel(1)">
                                      <p:cBhvr>
                                        <p:cTn id="48" dur="2000"/>
                                        <p:tgtEl>
                                          <p:spTgt spid="8">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grpId="0" nodeType="clickEffect">
                                  <p:stCondLst>
                                    <p:cond delay="0"/>
                                  </p:stCondLst>
                                  <p:childTnLst>
                                    <p:set>
                                      <p:cBhvr>
                                        <p:cTn id="52" dur="1" fill="hold">
                                          <p:stCondLst>
                                            <p:cond delay="0"/>
                                          </p:stCondLst>
                                        </p:cTn>
                                        <p:tgtEl>
                                          <p:spTgt spid="8">
                                            <p:txEl>
                                              <p:pRg st="6" end="6"/>
                                            </p:txEl>
                                          </p:spTgt>
                                        </p:tgtEl>
                                        <p:attrNameLst>
                                          <p:attrName>style.visibility</p:attrName>
                                        </p:attrNameLst>
                                      </p:cBhvr>
                                      <p:to>
                                        <p:strVal val="visible"/>
                                      </p:to>
                                    </p:set>
                                    <p:animEffect transition="in" filter="wheel(1)">
                                      <p:cBhvr>
                                        <p:cTn id="53" dur="2000"/>
                                        <p:tgtEl>
                                          <p:spTgt spid="8">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1" fill="hold" grpId="0" nodeType="clickEffect">
                                  <p:stCondLst>
                                    <p:cond delay="0"/>
                                  </p:stCondLst>
                                  <p:childTnLst>
                                    <p:set>
                                      <p:cBhvr>
                                        <p:cTn id="57" dur="1" fill="hold">
                                          <p:stCondLst>
                                            <p:cond delay="0"/>
                                          </p:stCondLst>
                                        </p:cTn>
                                        <p:tgtEl>
                                          <p:spTgt spid="8">
                                            <p:txEl>
                                              <p:pRg st="7" end="7"/>
                                            </p:txEl>
                                          </p:spTgt>
                                        </p:tgtEl>
                                        <p:attrNameLst>
                                          <p:attrName>style.visibility</p:attrName>
                                        </p:attrNameLst>
                                      </p:cBhvr>
                                      <p:to>
                                        <p:strVal val="visible"/>
                                      </p:to>
                                    </p:set>
                                    <p:animEffect transition="in" filter="wheel(1)">
                                      <p:cBhvr>
                                        <p:cTn id="58" dur="2000"/>
                                        <p:tgtEl>
                                          <p:spTgt spid="8">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1" presetClass="entr" presetSubtype="1" fill="hold" grpId="0" nodeType="clickEffect">
                                  <p:stCondLst>
                                    <p:cond delay="0"/>
                                  </p:stCondLst>
                                  <p:childTnLst>
                                    <p:set>
                                      <p:cBhvr>
                                        <p:cTn id="62" dur="1" fill="hold">
                                          <p:stCondLst>
                                            <p:cond delay="0"/>
                                          </p:stCondLst>
                                        </p:cTn>
                                        <p:tgtEl>
                                          <p:spTgt spid="6">
                                            <p:bg/>
                                          </p:spTgt>
                                        </p:tgtEl>
                                        <p:attrNameLst>
                                          <p:attrName>style.visibility</p:attrName>
                                        </p:attrNameLst>
                                      </p:cBhvr>
                                      <p:to>
                                        <p:strVal val="visible"/>
                                      </p:to>
                                    </p:set>
                                    <p:animEffect transition="in" filter="wheel(1)">
                                      <p:cBhvr>
                                        <p:cTn id="63" dur="2000"/>
                                        <p:tgtEl>
                                          <p:spTgt spid="6">
                                            <p:bg/>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1" fill="hold" grpId="0" nodeType="clickEffect">
                                  <p:stCondLst>
                                    <p:cond delay="0"/>
                                  </p:stCondLst>
                                  <p:childTnLst>
                                    <p:set>
                                      <p:cBhvr>
                                        <p:cTn id="67" dur="1" fill="hold">
                                          <p:stCondLst>
                                            <p:cond delay="0"/>
                                          </p:stCondLst>
                                        </p:cTn>
                                        <p:tgtEl>
                                          <p:spTgt spid="6">
                                            <p:txEl>
                                              <p:pRg st="0" end="0"/>
                                            </p:txEl>
                                          </p:spTgt>
                                        </p:tgtEl>
                                        <p:attrNameLst>
                                          <p:attrName>style.visibility</p:attrName>
                                        </p:attrNameLst>
                                      </p:cBhvr>
                                      <p:to>
                                        <p:strVal val="visible"/>
                                      </p:to>
                                    </p:set>
                                    <p:animEffect transition="in" filter="wheel(1)">
                                      <p:cBhvr>
                                        <p:cTn id="68" dur="2000"/>
                                        <p:tgtEl>
                                          <p:spTgt spid="6">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1" fill="hold" grpId="0" nodeType="clickEffect">
                                  <p:stCondLst>
                                    <p:cond delay="0"/>
                                  </p:stCondLst>
                                  <p:childTnLst>
                                    <p:set>
                                      <p:cBhvr>
                                        <p:cTn id="72" dur="1" fill="hold">
                                          <p:stCondLst>
                                            <p:cond delay="0"/>
                                          </p:stCondLst>
                                        </p:cTn>
                                        <p:tgtEl>
                                          <p:spTgt spid="6">
                                            <p:txEl>
                                              <p:pRg st="1" end="1"/>
                                            </p:txEl>
                                          </p:spTgt>
                                        </p:tgtEl>
                                        <p:attrNameLst>
                                          <p:attrName>style.visibility</p:attrName>
                                        </p:attrNameLst>
                                      </p:cBhvr>
                                      <p:to>
                                        <p:strVal val="visible"/>
                                      </p:to>
                                    </p:set>
                                    <p:animEffect transition="in" filter="wheel(1)">
                                      <p:cBhvr>
                                        <p:cTn id="73" dur="2000"/>
                                        <p:tgtEl>
                                          <p:spTgt spid="6">
                                            <p:txEl>
                                              <p:pRg st="1" end="1"/>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1" fill="hold" grpId="0" nodeType="clickEffect">
                                  <p:stCondLst>
                                    <p:cond delay="0"/>
                                  </p:stCondLst>
                                  <p:childTnLst>
                                    <p:set>
                                      <p:cBhvr>
                                        <p:cTn id="77" dur="1" fill="hold">
                                          <p:stCondLst>
                                            <p:cond delay="0"/>
                                          </p:stCondLst>
                                        </p:cTn>
                                        <p:tgtEl>
                                          <p:spTgt spid="6">
                                            <p:txEl>
                                              <p:pRg st="2" end="2"/>
                                            </p:txEl>
                                          </p:spTgt>
                                        </p:tgtEl>
                                        <p:attrNameLst>
                                          <p:attrName>style.visibility</p:attrName>
                                        </p:attrNameLst>
                                      </p:cBhvr>
                                      <p:to>
                                        <p:strVal val="visible"/>
                                      </p:to>
                                    </p:set>
                                    <p:animEffect transition="in" filter="wheel(1)">
                                      <p:cBhvr>
                                        <p:cTn id="78" dur="2000"/>
                                        <p:tgtEl>
                                          <p:spTgt spid="6">
                                            <p:txEl>
                                              <p:pRg st="2" end="2"/>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1" fill="hold" grpId="0" nodeType="clickEffect">
                                  <p:stCondLst>
                                    <p:cond delay="0"/>
                                  </p:stCondLst>
                                  <p:childTnLst>
                                    <p:set>
                                      <p:cBhvr>
                                        <p:cTn id="82" dur="1" fill="hold">
                                          <p:stCondLst>
                                            <p:cond delay="0"/>
                                          </p:stCondLst>
                                        </p:cTn>
                                        <p:tgtEl>
                                          <p:spTgt spid="6">
                                            <p:txEl>
                                              <p:pRg st="3" end="3"/>
                                            </p:txEl>
                                          </p:spTgt>
                                        </p:tgtEl>
                                        <p:attrNameLst>
                                          <p:attrName>style.visibility</p:attrName>
                                        </p:attrNameLst>
                                      </p:cBhvr>
                                      <p:to>
                                        <p:strVal val="visible"/>
                                      </p:to>
                                    </p:set>
                                    <p:animEffect transition="in" filter="wheel(1)">
                                      <p:cBhvr>
                                        <p:cTn id="83"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6" grpId="0" build="p" animBg="1"/>
      <p:bldP spid="8"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pic>
        <p:nvPicPr>
          <p:cNvPr id="6" name="صورة 13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629453"/>
            <a:ext cx="6248400" cy="52578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Slide Number Placeholder 2"/>
          <p:cNvSpPr>
            <a:spLocks noGrp="1"/>
          </p:cNvSpPr>
          <p:nvPr>
            <p:ph type="sldNum" sz="quarter" idx="12"/>
          </p:nvPr>
        </p:nvSpPr>
        <p:spPr/>
        <p:txBody>
          <a:bodyPr/>
          <a:lstStyle/>
          <a:p>
            <a:fld id="{D3285EBD-1750-42AF-8D1E-87DAC777EAFB}" type="slidenum">
              <a:rPr lang="en-US" smtClean="0"/>
              <a:t>8</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513865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point-background- (20)"/>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458" y="0"/>
            <a:ext cx="9144000" cy="6858000"/>
          </a:xfrm>
          <a:prstGeom prst="rect">
            <a:avLst/>
          </a:prstGeom>
          <a:noFill/>
          <a:ln>
            <a:noFill/>
          </a:ln>
        </p:spPr>
      </p:pic>
      <p:sp>
        <p:nvSpPr>
          <p:cNvPr id="4" name="TextBox 3"/>
          <p:cNvSpPr txBox="1"/>
          <p:nvPr/>
        </p:nvSpPr>
        <p:spPr>
          <a:xfrm>
            <a:off x="152400" y="152400"/>
            <a:ext cx="1790700" cy="954107"/>
          </a:xfrm>
          <a:prstGeom prst="rect">
            <a:avLst/>
          </a:prstGeom>
          <a:solidFill>
            <a:schemeClr val="accent2">
              <a:lumMod val="20000"/>
              <a:lumOff val="80000"/>
            </a:schemeClr>
          </a:solidFill>
        </p:spPr>
        <p:txBody>
          <a:bodyPr wrap="square" rtlCol="0">
            <a:spAutoFit/>
          </a:bodyPr>
          <a:lstStyle/>
          <a:p>
            <a:pPr algn="ctr"/>
            <a:r>
              <a:rPr lang="ar-JO" sz="2800" b="1" dirty="0" smtClean="0"/>
              <a:t>المحاضرة الاولى </a:t>
            </a:r>
            <a:endParaRPr lang="en-US" sz="2800" b="1" dirty="0"/>
          </a:p>
        </p:txBody>
      </p:sp>
      <p:sp>
        <p:nvSpPr>
          <p:cNvPr id="5" name="TextBox 4"/>
          <p:cNvSpPr txBox="1"/>
          <p:nvPr/>
        </p:nvSpPr>
        <p:spPr>
          <a:xfrm>
            <a:off x="3962400" y="5943600"/>
            <a:ext cx="4876800" cy="523220"/>
          </a:xfrm>
          <a:prstGeom prst="rect">
            <a:avLst/>
          </a:prstGeom>
          <a:noFill/>
        </p:spPr>
        <p:txBody>
          <a:bodyPr wrap="square" rtlCol="0">
            <a:spAutoFit/>
          </a:bodyPr>
          <a:lstStyle/>
          <a:p>
            <a:pPr algn="ctr"/>
            <a:r>
              <a:rPr lang="ar-JO" sz="2800" dirty="0" smtClean="0"/>
              <a:t>اعداد : م . تحرير عبد الحسين خزعل</a:t>
            </a:r>
            <a:endParaRPr lang="en-US" sz="2800" dirty="0"/>
          </a:p>
        </p:txBody>
      </p:sp>
      <p:sp>
        <p:nvSpPr>
          <p:cNvPr id="6" name="Content Placeholder 5"/>
          <p:cNvSpPr>
            <a:spLocks noGrp="1"/>
          </p:cNvSpPr>
          <p:nvPr>
            <p:ph idx="1"/>
          </p:nvPr>
        </p:nvSpPr>
        <p:spPr>
          <a:xfrm>
            <a:off x="457200" y="1600201"/>
            <a:ext cx="8229600" cy="4191000"/>
          </a:xfrm>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marL="0" indent="0" algn="r">
              <a:buNone/>
            </a:pPr>
            <a:r>
              <a:rPr lang="ar-SA" sz="3500" dirty="0" smtClean="0"/>
              <a:t>بعد أن تناولنا الآن أساسيات الواجهة، دعونا نحلل أنواع مختلفة من الأوامر ونتعرف على كيفية التفاعل مع برنامج باوربوينت. سنشير إلى بعض المفاهيم التي لم يتم تغطيتها بعد، لذا حاول أن تركز على نوع الأمر بدلا من تطبيقاته المحتملة</a:t>
            </a:r>
            <a:endParaRPr lang="ar-JO" sz="3500" dirty="0" smtClean="0"/>
          </a:p>
          <a:p>
            <a:pPr marL="0" indent="0" algn="r">
              <a:buNone/>
            </a:pPr>
            <a:r>
              <a:rPr lang="ar-IQ" sz="3500" dirty="0" smtClean="0"/>
              <a:t>- </a:t>
            </a:r>
            <a:r>
              <a:rPr lang="ar-SA" sz="3500" dirty="0" smtClean="0"/>
              <a:t>الرموز</a:t>
            </a:r>
            <a:endParaRPr lang="ar-JO" sz="3500" dirty="0" smtClean="0"/>
          </a:p>
          <a:p>
            <a:pPr marL="0" indent="0" algn="r">
              <a:buNone/>
            </a:pPr>
            <a:r>
              <a:rPr lang="ar-IQ" sz="3500" dirty="0" smtClean="0"/>
              <a:t>- </a:t>
            </a:r>
            <a:r>
              <a:rPr lang="ar-SA" sz="3500" dirty="0" smtClean="0"/>
              <a:t>القوائم المنسدلة</a:t>
            </a:r>
            <a:endParaRPr lang="en-US" sz="3500" dirty="0" smtClean="0"/>
          </a:p>
          <a:p>
            <a:pPr marL="0" indent="0" algn="r" rtl="1">
              <a:buNone/>
            </a:pPr>
            <a:r>
              <a:rPr lang="ar-IQ" sz="3500" dirty="0" smtClean="0"/>
              <a:t>- </a:t>
            </a:r>
            <a:r>
              <a:rPr lang="ar-SA" sz="3500" dirty="0" smtClean="0"/>
              <a:t>(مربع </a:t>
            </a:r>
            <a:r>
              <a:rPr lang="en-US" sz="3500" dirty="0" smtClean="0"/>
              <a:t>Aka </a:t>
            </a:r>
            <a:r>
              <a:rPr lang="en-US" sz="3500" dirty="0" err="1" smtClean="0"/>
              <a:t>comco</a:t>
            </a:r>
            <a:r>
              <a:rPr lang="ar-SA" sz="3500" dirty="0" smtClean="0"/>
              <a:t>)</a:t>
            </a:r>
            <a:endParaRPr lang="ar-JO" sz="3500" dirty="0" smtClean="0"/>
          </a:p>
          <a:p>
            <a:pPr marL="0" indent="0" algn="r">
              <a:buNone/>
            </a:pPr>
            <a:r>
              <a:rPr lang="ar-IQ" sz="3500" dirty="0" smtClean="0"/>
              <a:t>- </a:t>
            </a:r>
            <a:r>
              <a:rPr lang="ar-SA" sz="3500" dirty="0" smtClean="0"/>
              <a:t>توسيع العناصر</a:t>
            </a:r>
            <a:endParaRPr lang="ar-JO" sz="3500" dirty="0" smtClean="0"/>
          </a:p>
          <a:p>
            <a:pPr marL="0" indent="0" algn="r">
              <a:buNone/>
            </a:pPr>
            <a:r>
              <a:rPr lang="ar-IQ" sz="3500" dirty="0" smtClean="0"/>
              <a:t>- </a:t>
            </a:r>
            <a:r>
              <a:rPr lang="ar-SA" sz="3500" dirty="0" smtClean="0"/>
              <a:t>عناصر خانة الإختيار</a:t>
            </a:r>
          </a:p>
          <a:p>
            <a:pPr marL="0" indent="0" algn="r" rtl="1">
              <a:buNone/>
            </a:pPr>
            <a:endParaRPr lang="en-US" dirty="0"/>
          </a:p>
        </p:txBody>
      </p:sp>
      <p:sp>
        <p:nvSpPr>
          <p:cNvPr id="7" name="Title 1"/>
          <p:cNvSpPr>
            <a:spLocks noGrp="1"/>
          </p:cNvSpPr>
          <p:nvPr>
            <p:ph type="title"/>
          </p:nvPr>
        </p:nvSpPr>
        <p:spPr>
          <a:xfrm>
            <a:off x="2209800" y="274638"/>
            <a:ext cx="6096000" cy="831869"/>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ar-SA" sz="4000" b="1" dirty="0" smtClean="0">
                <a:solidFill>
                  <a:schemeClr val="bg1"/>
                </a:solidFill>
              </a:rPr>
              <a:t>التفاعل مع برنامج </a:t>
            </a:r>
            <a:r>
              <a:rPr lang="ar-SA" sz="4000" b="1" dirty="0" err="1" smtClean="0">
                <a:solidFill>
                  <a:schemeClr val="bg1"/>
                </a:solidFill>
              </a:rPr>
              <a:t>باوربوينت</a:t>
            </a:r>
            <a:endParaRPr lang="ar-SA" sz="4000" b="1" dirty="0">
              <a:solidFill>
                <a:schemeClr val="bg1"/>
              </a:solidFill>
            </a:endParaRPr>
          </a:p>
        </p:txBody>
      </p:sp>
      <p:sp>
        <p:nvSpPr>
          <p:cNvPr id="8" name="Slide Number Placeholder 7"/>
          <p:cNvSpPr>
            <a:spLocks noGrp="1"/>
          </p:cNvSpPr>
          <p:nvPr>
            <p:ph type="sldNum" sz="quarter" idx="12"/>
          </p:nvPr>
        </p:nvSpPr>
        <p:spPr/>
        <p:txBody>
          <a:bodyPr/>
          <a:lstStyle/>
          <a:p>
            <a:fld id="{D3285EBD-1750-42AF-8D1E-87DAC777EAFB}" type="slidenum">
              <a:rPr lang="en-US" smtClean="0"/>
              <a:t>9</a:t>
            </a:fld>
            <a:endParaRPr lang="en-US"/>
          </a:p>
        </p:txBody>
      </p:sp>
      <p:sp>
        <p:nvSpPr>
          <p:cNvPr id="9" name="Footer Placeholder 8"/>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8309910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576</Words>
  <Application>Microsoft Office PowerPoint</Application>
  <PresentationFormat>On-screen Show (4:3)</PresentationFormat>
  <Paragraphs>94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نظرة عامة على الواجهة</vt:lpstr>
      <vt:lpstr>PowerPoint Presentation</vt:lpstr>
      <vt:lpstr>التفاعل مع برنامج باوربوينت</vt:lpstr>
      <vt:lpstr>إغلاق برنامج باوربوينت</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tahreer</dc:creator>
  <cp:lastModifiedBy>tahreer</cp:lastModifiedBy>
  <cp:revision>9</cp:revision>
  <dcterms:created xsi:type="dcterms:W3CDTF">2019-05-24T17:49:16Z</dcterms:created>
  <dcterms:modified xsi:type="dcterms:W3CDTF">2019-05-24T19:18:45Z</dcterms:modified>
</cp:coreProperties>
</file>