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872" r:id="rId1"/>
  </p:sldMasterIdLst>
  <p:notesMasterIdLst>
    <p:notesMasterId r:id="rId40"/>
  </p:notesMasterIdLst>
  <p:sldIdLst>
    <p:sldId id="256"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2" r:id="rId23"/>
    <p:sldId id="303" r:id="rId24"/>
    <p:sldId id="304" r:id="rId25"/>
    <p:sldId id="305" r:id="rId26"/>
    <p:sldId id="306" r:id="rId27"/>
    <p:sldId id="307" r:id="rId28"/>
    <p:sldId id="309" r:id="rId29"/>
    <p:sldId id="310" r:id="rId30"/>
    <p:sldId id="311" r:id="rId31"/>
    <p:sldId id="312" r:id="rId32"/>
    <p:sldId id="313" r:id="rId33"/>
    <p:sldId id="314" r:id="rId34"/>
    <p:sldId id="315" r:id="rId35"/>
    <p:sldId id="316" r:id="rId36"/>
    <p:sldId id="300" r:id="rId37"/>
    <p:sldId id="301" r:id="rId38"/>
    <p:sldId id="279" r:id="rId39"/>
  </p:sldIdLst>
  <p:sldSz cx="9144000" cy="6858000" type="screen4x3"/>
  <p:notesSz cx="7315200" cy="96012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9" d="100"/>
          <a:sy n="69" d="100"/>
        </p:scale>
        <p:origin x="-1320"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120835" name="Rectangle 3"/>
          <p:cNvSpPr>
            <a:spLocks noGrp="1" noChangeArrowheads="1"/>
          </p:cNvSpPr>
          <p:nvPr>
            <p:ph type="dt" idx="1"/>
          </p:nvPr>
        </p:nvSpPr>
        <p:spPr bwMode="auto">
          <a:xfrm>
            <a:off x="1588"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vl1pPr>
          </a:lstStyle>
          <a:p>
            <a:pPr>
              <a:defRPr/>
            </a:pPr>
            <a:endParaRPr lang="en-US"/>
          </a:p>
        </p:txBody>
      </p:sp>
      <p:sp>
        <p:nvSpPr>
          <p:cNvPr id="993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0837"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4144963" y="9120188"/>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120839" name="Rectangle 7"/>
          <p:cNvSpPr>
            <a:spLocks noGrp="1" noChangeArrowheads="1"/>
          </p:cNvSpPr>
          <p:nvPr>
            <p:ph type="sldNum" sz="quarter" idx="5"/>
          </p:nvPr>
        </p:nvSpPr>
        <p:spPr bwMode="auto">
          <a:xfrm>
            <a:off x="1588" y="9120188"/>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vl1pPr>
          </a:lstStyle>
          <a:p>
            <a:pPr>
              <a:defRPr/>
            </a:pPr>
            <a:fld id="{586C5B43-E28C-4A2A-BD32-305AEA87DFAC}" type="slidenum">
              <a:rPr lang="ar-SA"/>
              <a:pPr>
                <a:defRPr/>
              </a:pPr>
              <a:t>‹#›</a:t>
            </a:fld>
            <a:endParaRPr lang="en-US"/>
          </a:p>
        </p:txBody>
      </p:sp>
    </p:spTree>
    <p:extLst>
      <p:ext uri="{BB962C8B-B14F-4D97-AF65-F5344CB8AC3E}">
        <p14:creationId xmlns:p14="http://schemas.microsoft.com/office/powerpoint/2010/main" val="355547431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algn="r" defTabSz="966788" rtl="1" eaLnBrk="0" fontAlgn="base" hangingPunct="0">
              <a:spcBef>
                <a:spcPct val="0"/>
              </a:spcBef>
              <a:spcAft>
                <a:spcPct val="0"/>
              </a:spcAft>
              <a:defRPr>
                <a:solidFill>
                  <a:schemeClr val="tx1"/>
                </a:solidFill>
                <a:latin typeface="Arial" charset="0"/>
                <a:cs typeface="Arial" charset="0"/>
              </a:defRPr>
            </a:lvl6pPr>
            <a:lvl7pPr marL="2971800" indent="-228600" algn="r" defTabSz="966788" rtl="1" eaLnBrk="0" fontAlgn="base" hangingPunct="0">
              <a:spcBef>
                <a:spcPct val="0"/>
              </a:spcBef>
              <a:spcAft>
                <a:spcPct val="0"/>
              </a:spcAft>
              <a:defRPr>
                <a:solidFill>
                  <a:schemeClr val="tx1"/>
                </a:solidFill>
                <a:latin typeface="Arial" charset="0"/>
                <a:cs typeface="Arial" charset="0"/>
              </a:defRPr>
            </a:lvl7pPr>
            <a:lvl8pPr marL="3429000" indent="-228600" algn="r" defTabSz="966788" rtl="1" eaLnBrk="0" fontAlgn="base" hangingPunct="0">
              <a:spcBef>
                <a:spcPct val="0"/>
              </a:spcBef>
              <a:spcAft>
                <a:spcPct val="0"/>
              </a:spcAft>
              <a:defRPr>
                <a:solidFill>
                  <a:schemeClr val="tx1"/>
                </a:solidFill>
                <a:latin typeface="Arial" charset="0"/>
                <a:cs typeface="Arial" charset="0"/>
              </a:defRPr>
            </a:lvl8pPr>
            <a:lvl9pPr marL="3886200" indent="-228600" algn="r" defTabSz="966788" rtl="1" eaLnBrk="0" fontAlgn="base" hangingPunct="0">
              <a:spcBef>
                <a:spcPct val="0"/>
              </a:spcBef>
              <a:spcAft>
                <a:spcPct val="0"/>
              </a:spcAft>
              <a:defRPr>
                <a:solidFill>
                  <a:schemeClr val="tx1"/>
                </a:solidFill>
                <a:latin typeface="Arial" charset="0"/>
                <a:cs typeface="Arial" charset="0"/>
              </a:defRPr>
            </a:lvl9pPr>
          </a:lstStyle>
          <a:p>
            <a:pPr eaLnBrk="1" hangingPunct="1"/>
            <a:fld id="{2026FC9A-FEFD-4B22-B040-87C4077F8BB6}" type="slidenum">
              <a:rPr lang="ar-SA" smtClean="0"/>
              <a:pPr eaLnBrk="1" hangingPunct="1"/>
              <a:t>2</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B8125A-0276-4FD4-A2B1-F3C2947C9B9F}" type="slidenum">
              <a:rPr lang="ar-SA"/>
              <a:pPr/>
              <a:t>11</a:t>
            </a:fld>
            <a:endParaRPr lang="en-US"/>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04FAE8-60AF-4482-A560-F5D7D8580EDF}" type="slidenum">
              <a:rPr lang="ar-SA"/>
              <a:pPr/>
              <a:t>12</a:t>
            </a:fld>
            <a:endParaRPr lang="en-US"/>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F5DAC-F390-424B-BF84-DF23DBAA36F1}" type="slidenum">
              <a:rPr lang="ar-SA"/>
              <a:pPr/>
              <a:t>13</a:t>
            </a:fld>
            <a:endParaRPr lang="en-US"/>
          </a:p>
        </p:txBody>
      </p:sp>
      <p:sp>
        <p:nvSpPr>
          <p:cNvPr id="459778" name="Rectangle 2"/>
          <p:cNvSpPr>
            <a:spLocks noGrp="1" noRot="1" noChangeAspect="1" noChangeArrowheads="1" noTextEdit="1"/>
          </p:cNvSpPr>
          <p:nvPr>
            <p:ph type="sldImg"/>
          </p:nvPr>
        </p:nvSpPr>
        <p:spPr>
          <a:ln/>
        </p:spPr>
      </p:sp>
      <p:sp>
        <p:nvSpPr>
          <p:cNvPr id="459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6AEEAC-6A9C-4621-BA91-231C8395E0EA}" type="slidenum">
              <a:rPr lang="ar-SA"/>
              <a:pPr/>
              <a:t>14</a:t>
            </a:fld>
            <a:endParaRPr lang="en-US"/>
          </a:p>
        </p:txBody>
      </p:sp>
      <p:sp>
        <p:nvSpPr>
          <p:cNvPr id="463874" name="Rectangle 2"/>
          <p:cNvSpPr>
            <a:spLocks noGrp="1" noRot="1" noChangeAspect="1" noChangeArrowheads="1" noTextEdit="1"/>
          </p:cNvSpPr>
          <p:nvPr>
            <p:ph type="sldImg"/>
          </p:nvPr>
        </p:nvSpPr>
        <p:spPr>
          <a:ln/>
        </p:spPr>
      </p:sp>
      <p:sp>
        <p:nvSpPr>
          <p:cNvPr id="463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28038-38A7-4F9F-8FD8-1DA7A8E530C9}" type="slidenum">
              <a:rPr lang="ar-SA"/>
              <a:pPr/>
              <a:t>15</a:t>
            </a:fld>
            <a:endParaRPr lang="en-US"/>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AE227A-239D-4F51-9515-FFC84D974FD3}" type="slidenum">
              <a:rPr lang="ar-SA"/>
              <a:pPr/>
              <a:t>16</a:t>
            </a:fld>
            <a:endParaRPr lang="en-US"/>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991FB-1FAE-4352-B272-87CC7DC52ED8}" type="slidenum">
              <a:rPr lang="ar-SA"/>
              <a:pPr/>
              <a:t>17</a:t>
            </a:fld>
            <a:endParaRPr 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C63A6D-96C7-4152-AA3C-FCF947F9E7E1}" type="slidenum">
              <a:rPr lang="ar-SA"/>
              <a:pPr/>
              <a:t>18</a:t>
            </a:fld>
            <a:endParaRPr 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7849EB-9FAF-42FE-B195-9EC7D4772275}" type="slidenum">
              <a:rPr lang="ar-SA"/>
              <a:pPr/>
              <a:t>19</a:t>
            </a:fld>
            <a:endParaRPr 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D52A1F-2E9C-42FB-A223-FBABBF670FC9}" type="slidenum">
              <a:rPr lang="ar-SA"/>
              <a:pPr/>
              <a:t>20</a:t>
            </a:fld>
            <a:endParaRPr 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E8DE78-9B5C-4C7F-978B-F10B8A6C993A}" type="slidenum">
              <a:rPr lang="ar-SA"/>
              <a:pPr/>
              <a:t>3</a:t>
            </a:fld>
            <a:endParaRPr 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EC3EB4-970F-4630-8C4F-F9E863C849AA}" type="slidenum">
              <a:rPr lang="ar-SA"/>
              <a:pPr/>
              <a:t>21</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64B89D-7CB6-4C18-AB6B-6C7D4697E63C}" type="slidenum">
              <a:rPr lang="ar-SA"/>
              <a:pPr/>
              <a:t>22</a:t>
            </a:fld>
            <a:endParaRPr 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97597C-1AA7-4F5D-AC2E-AEB96E822E86}" type="slidenum">
              <a:rPr lang="ar-SA"/>
              <a:pPr/>
              <a:t>23</a:t>
            </a:fld>
            <a:endParaRPr lang="en-US"/>
          </a:p>
        </p:txBody>
      </p:sp>
      <p:sp>
        <p:nvSpPr>
          <p:cNvPr id="492546" name="Rectangle 2"/>
          <p:cNvSpPr>
            <a:spLocks noGrp="1" noRot="1" noChangeAspect="1" noChangeArrowheads="1" noTextEdit="1"/>
          </p:cNvSpPr>
          <p:nvPr>
            <p:ph type="sldImg"/>
          </p:nvPr>
        </p:nvSpPr>
        <p:spPr>
          <a:ln/>
        </p:spPr>
      </p:sp>
      <p:sp>
        <p:nvSpPr>
          <p:cNvPr id="492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376DDF-FD92-4239-A380-3C960CF19225}" type="slidenum">
              <a:rPr lang="ar-SA"/>
              <a:pPr/>
              <a:t>24</a:t>
            </a:fld>
            <a:endParaRPr lang="en-US"/>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9C5B1A-989A-4D29-981F-B928BE6C1B64}" type="slidenum">
              <a:rPr lang="ar-SA"/>
              <a:pPr/>
              <a:t>25</a:t>
            </a:fld>
            <a:endParaRPr lang="en-US"/>
          </a:p>
        </p:txBody>
      </p:sp>
      <p:sp>
        <p:nvSpPr>
          <p:cNvPr id="494594" name="Rectangle 2"/>
          <p:cNvSpPr>
            <a:spLocks noGrp="1" noRot="1" noChangeAspect="1" noChangeArrowheads="1" noTextEdit="1"/>
          </p:cNvSpPr>
          <p:nvPr>
            <p:ph type="sldImg"/>
          </p:nvPr>
        </p:nvSpPr>
        <p:spPr>
          <a:ln/>
        </p:spPr>
      </p:sp>
      <p:sp>
        <p:nvSpPr>
          <p:cNvPr id="494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4E930-DC21-4084-BA16-1BF95039A073}" type="slidenum">
              <a:rPr lang="ar-SA"/>
              <a:pPr/>
              <a:t>26</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A7506-6C4A-4667-86C7-92942D7943A7}" type="slidenum">
              <a:rPr lang="ar-SA"/>
              <a:pPr/>
              <a:t>27</a:t>
            </a:fld>
            <a:endParaRPr lang="en-US"/>
          </a:p>
        </p:txBody>
      </p:sp>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8B544-2AD9-460B-98E0-B79A9927D831}" type="slidenum">
              <a:rPr lang="ar-SA"/>
              <a:pPr/>
              <a:t>28</a:t>
            </a:fld>
            <a:endParaRPr 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870B6B-035F-40E8-8A32-054BC5B05B2A}" type="slidenum">
              <a:rPr lang="ar-SA"/>
              <a:pPr/>
              <a:t>29</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C3325-1596-4E7A-A9FD-85A391EE759B}" type="slidenum">
              <a:rPr lang="ar-SA"/>
              <a:pPr/>
              <a:t>30</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63B8A2-1536-46DF-BB31-D106595FDF52}" type="slidenum">
              <a:rPr lang="ar-SA"/>
              <a:pPr/>
              <a:t>4</a:t>
            </a:fld>
            <a:endParaRPr lang="en-US"/>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C0752F-1990-418B-B01C-0871A218DABC}" type="slidenum">
              <a:rPr lang="ar-SA"/>
              <a:pPr/>
              <a:t>31</a:t>
            </a:fld>
            <a:endParaRPr lang="en-US"/>
          </a:p>
        </p:txBody>
      </p:sp>
      <p:sp>
        <p:nvSpPr>
          <p:cNvPr id="505858" name="Rectangle 2"/>
          <p:cNvSpPr>
            <a:spLocks noGrp="1" noRot="1" noChangeAspect="1"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7DF55-AD31-4450-AF67-4DF8D47987B7}" type="slidenum">
              <a:rPr lang="ar-SA"/>
              <a:pPr/>
              <a:t>32</a:t>
            </a:fld>
            <a:endParaRPr lang="en-US"/>
          </a:p>
        </p:txBody>
      </p:sp>
      <p:sp>
        <p:nvSpPr>
          <p:cNvPr id="507906" name="Rectangle 2"/>
          <p:cNvSpPr>
            <a:spLocks noGrp="1" noRot="1" noChangeAspect="1" noChangeArrowheads="1" noTextEdit="1"/>
          </p:cNvSpPr>
          <p:nvPr>
            <p:ph type="sldImg"/>
          </p:nvPr>
        </p:nvSpPr>
        <p:spPr>
          <a:ln/>
        </p:spPr>
      </p:sp>
      <p:sp>
        <p:nvSpPr>
          <p:cNvPr id="507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8C3602-E33B-4EDE-A199-F2DC0735EDD9}" type="slidenum">
              <a:rPr lang="ar-SA"/>
              <a:pPr/>
              <a:t>33</a:t>
            </a:fld>
            <a:endParaRPr lang="en-US"/>
          </a:p>
        </p:txBody>
      </p:sp>
      <p:sp>
        <p:nvSpPr>
          <p:cNvPr id="512002" name="Rectangle 2"/>
          <p:cNvSpPr>
            <a:spLocks noGrp="1" noRot="1" noChangeAspect="1"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131DEE-A1CB-4F05-8773-D59FD5DE5504}" type="slidenum">
              <a:rPr lang="ar-SA"/>
              <a:pPr/>
              <a:t>34</a:t>
            </a:fld>
            <a:endParaRPr lang="en-US"/>
          </a:p>
        </p:txBody>
      </p:sp>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AB9EA5-3E93-4746-95DD-B1746546CBC4}" type="slidenum">
              <a:rPr lang="ar-SA"/>
              <a:pPr/>
              <a:t>35</a:t>
            </a:fld>
            <a:endParaRPr lang="en-US"/>
          </a:p>
        </p:txBody>
      </p:sp>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F84839-320D-489F-99A6-EE39DB464B07}" type="slidenum">
              <a:rPr lang="ar-SA"/>
              <a:pPr/>
              <a:t>36</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ABDC17-9175-4093-A7DE-28EE10777EEA}" type="slidenum">
              <a:rPr lang="ar-SA"/>
              <a:pPr/>
              <a:t>37</a:t>
            </a:fld>
            <a:endParaRPr lang="en-US"/>
          </a:p>
        </p:txBody>
      </p:sp>
      <p:sp>
        <p:nvSpPr>
          <p:cNvPr id="483330" name="Rectangle 2"/>
          <p:cNvSpPr>
            <a:spLocks noGrp="1" noRot="1" noChangeAspect="1" noChangeArrowheads="1" noTextEdit="1"/>
          </p:cNvSpPr>
          <p:nvPr>
            <p:ph type="sldImg"/>
          </p:nvPr>
        </p:nvSpPr>
        <p:spPr>
          <a:ln/>
        </p:spPr>
      </p:sp>
      <p:sp>
        <p:nvSpPr>
          <p:cNvPr id="483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7C08D4-731B-45ED-92FC-435C67D7E75D}" type="slidenum">
              <a:rPr lang="ar-SA"/>
              <a:pPr/>
              <a:t>5</a:t>
            </a:fld>
            <a:endParaRPr 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02C2D3-B506-47E5-8921-0EA11129C152}" type="slidenum">
              <a:rPr lang="ar-SA"/>
              <a:pPr/>
              <a:t>6</a:t>
            </a:fld>
            <a:endParaRPr lang="en-US"/>
          </a:p>
        </p:txBody>
      </p:sp>
      <p:sp>
        <p:nvSpPr>
          <p:cNvPr id="440322" name="Rectangle 2"/>
          <p:cNvSpPr>
            <a:spLocks noGrp="1" noRot="1" noChangeAspect="1" noChangeArrowheads="1" noTextEdit="1"/>
          </p:cNvSpPr>
          <p:nvPr>
            <p:ph type="sldImg"/>
          </p:nvPr>
        </p:nvSpPr>
        <p:spPr>
          <a:ln/>
        </p:spPr>
      </p:sp>
      <p:sp>
        <p:nvSpPr>
          <p:cNvPr id="440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67E04-0154-4B99-951A-ABD9633CE34B}" type="slidenum">
              <a:rPr lang="ar-SA"/>
              <a:pPr/>
              <a:t>7</a:t>
            </a:fld>
            <a:endParaRPr lang="en-US"/>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4C35B8-E41A-4865-A393-7E150BE98821}" type="slidenum">
              <a:rPr lang="ar-SA"/>
              <a:pPr/>
              <a:t>8</a:t>
            </a:fld>
            <a:endParaRPr lang="en-US"/>
          </a:p>
        </p:txBody>
      </p:sp>
      <p:sp>
        <p:nvSpPr>
          <p:cNvPr id="446466" name="Rectangle 2"/>
          <p:cNvSpPr>
            <a:spLocks noGrp="1" noRot="1" noChangeAspect="1" noChangeArrowheads="1" noTextEdit="1"/>
          </p:cNvSpPr>
          <p:nvPr>
            <p:ph type="sldImg"/>
          </p:nvPr>
        </p:nvSpPr>
        <p:spPr>
          <a:ln/>
        </p:spPr>
      </p:sp>
      <p:sp>
        <p:nvSpPr>
          <p:cNvPr id="446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161080-C51B-48D8-8AA2-900490C3DD7D}" type="slidenum">
              <a:rPr lang="ar-SA"/>
              <a:pPr/>
              <a:t>9</a:t>
            </a:fld>
            <a:endParaRPr lang="en-US"/>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E0B58C-9C76-4AA9-AD46-F5816D56AAC3}" type="slidenum">
              <a:rPr lang="ar-SA"/>
              <a:pPr/>
              <a:t>10</a:t>
            </a:fld>
            <a:endParaRPr lang="en-US"/>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PowerPoint</a:t>
            </a:r>
            <a:endParaRPr lang="en-US"/>
          </a:p>
        </p:txBody>
      </p:sp>
      <p:sp>
        <p:nvSpPr>
          <p:cNvPr id="6" name="Slide Number Placeholder 5"/>
          <p:cNvSpPr>
            <a:spLocks noGrp="1"/>
          </p:cNvSpPr>
          <p:nvPr>
            <p:ph type="sldNum" sz="quarter" idx="12"/>
          </p:nvPr>
        </p:nvSpPr>
        <p:spPr/>
        <p:txBody>
          <a:bodyPr/>
          <a:lstStyle/>
          <a:p>
            <a:pPr>
              <a:defRPr/>
            </a:pPr>
            <a:fld id="{68F63AF7-EB03-4EFD-A67A-3BE0E0F9A3AA}" type="slidenum">
              <a:rPr lang="ar-SA"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PowerPoint</a:t>
            </a:r>
            <a:endParaRPr lang="en-US"/>
          </a:p>
        </p:txBody>
      </p:sp>
      <p:sp>
        <p:nvSpPr>
          <p:cNvPr id="6" name="Slide Number Placeholder 5"/>
          <p:cNvSpPr>
            <a:spLocks noGrp="1"/>
          </p:cNvSpPr>
          <p:nvPr>
            <p:ph type="sldNum" sz="quarter" idx="12"/>
          </p:nvPr>
        </p:nvSpPr>
        <p:spPr/>
        <p:txBody>
          <a:bodyPr/>
          <a:lstStyle/>
          <a:p>
            <a:pPr>
              <a:defRPr/>
            </a:pPr>
            <a:fld id="{FBB9EA9D-E282-4F36-BACE-5C0B5906AFDB}" type="slidenum">
              <a:rPr lang="ar-SA" smtClean="0"/>
              <a:pPr>
                <a:defRPr/>
              </a:pPr>
              <a:t>‹#›</a:t>
            </a:fld>
            <a:endParaRPr lang="en-US"/>
          </a:p>
        </p:txBody>
      </p:sp>
    </p:spTree>
  </p:cSld>
  <p:clrMapOvr>
    <a:masterClrMapping/>
  </p:clrMapOvr>
  <p:transition spd="slow">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PowerPoint</a:t>
            </a:r>
            <a:endParaRPr lang="en-US"/>
          </a:p>
        </p:txBody>
      </p:sp>
      <p:sp>
        <p:nvSpPr>
          <p:cNvPr id="6" name="Slide Number Placeholder 5"/>
          <p:cNvSpPr>
            <a:spLocks noGrp="1"/>
          </p:cNvSpPr>
          <p:nvPr>
            <p:ph type="sldNum" sz="quarter" idx="12"/>
          </p:nvPr>
        </p:nvSpPr>
        <p:spPr/>
        <p:txBody>
          <a:bodyPr/>
          <a:lstStyle/>
          <a:p>
            <a:pPr>
              <a:defRPr/>
            </a:pPr>
            <a:fld id="{AB01B63E-A6EA-4E86-AFD0-518F0FCC5378}" type="slidenum">
              <a:rPr lang="ar-SA" smtClean="0"/>
              <a:pPr>
                <a:defRPr/>
              </a:pPr>
              <a:t>‹#›</a:t>
            </a:fld>
            <a:endParaRPr lang="en-US"/>
          </a:p>
        </p:txBody>
      </p:sp>
    </p:spTree>
  </p:cSld>
  <p:clrMapOvr>
    <a:masterClrMapping/>
  </p:clrMapOvr>
  <p:transition spd="slow">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PowerPoint</a:t>
            </a:r>
            <a:endParaRPr lang="en-US"/>
          </a:p>
        </p:txBody>
      </p:sp>
      <p:sp>
        <p:nvSpPr>
          <p:cNvPr id="6" name="Slide Number Placeholder 5"/>
          <p:cNvSpPr>
            <a:spLocks noGrp="1"/>
          </p:cNvSpPr>
          <p:nvPr>
            <p:ph type="sldNum" sz="quarter" idx="12"/>
          </p:nvPr>
        </p:nvSpPr>
        <p:spPr/>
        <p:txBody>
          <a:bodyPr/>
          <a:lstStyle/>
          <a:p>
            <a:pPr>
              <a:defRPr/>
            </a:pPr>
            <a:fld id="{4643B1D2-55AB-4529-9156-619E2795A795}" type="slidenum">
              <a:rPr lang="ar-SA" smtClean="0"/>
              <a:pPr>
                <a:defRPr/>
              </a:pPr>
              <a:t>‹#›</a:t>
            </a:fld>
            <a:endParaRPr lang="en-US"/>
          </a:p>
        </p:txBody>
      </p:sp>
    </p:spTree>
  </p:cSld>
  <p:clrMapOvr>
    <a:masterClrMapping/>
  </p:clrMapOvr>
  <p:transition spd="slow">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PowerPoint</a:t>
            </a:r>
            <a:endParaRPr lang="en-US"/>
          </a:p>
        </p:txBody>
      </p:sp>
      <p:sp>
        <p:nvSpPr>
          <p:cNvPr id="6" name="Slide Number Placeholder 5"/>
          <p:cNvSpPr>
            <a:spLocks noGrp="1"/>
          </p:cNvSpPr>
          <p:nvPr>
            <p:ph type="sldNum" sz="quarter" idx="12"/>
          </p:nvPr>
        </p:nvSpPr>
        <p:spPr/>
        <p:txBody>
          <a:bodyPr/>
          <a:lstStyle/>
          <a:p>
            <a:pPr>
              <a:defRPr/>
            </a:pPr>
            <a:fld id="{BA5B2341-D4CC-43EB-B9A5-D68B37B59620}" type="slidenum">
              <a:rPr lang="ar-SA"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spd="slow">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PowerPoint</a:t>
            </a:r>
            <a:endParaRPr lang="en-US"/>
          </a:p>
        </p:txBody>
      </p:sp>
      <p:sp>
        <p:nvSpPr>
          <p:cNvPr id="7" name="Slide Number Placeholder 6"/>
          <p:cNvSpPr>
            <a:spLocks noGrp="1"/>
          </p:cNvSpPr>
          <p:nvPr>
            <p:ph type="sldNum" sz="quarter" idx="12"/>
          </p:nvPr>
        </p:nvSpPr>
        <p:spPr/>
        <p:txBody>
          <a:bodyPr/>
          <a:lstStyle/>
          <a:p>
            <a:pPr>
              <a:defRPr/>
            </a:pPr>
            <a:fld id="{D7EEC5CA-1779-4E0F-BFAD-769D92034F25}" type="slidenum">
              <a:rPr lang="ar-SA" smtClean="0"/>
              <a:pPr>
                <a:defRPr/>
              </a:pPr>
              <a:t>‹#›</a:t>
            </a:fld>
            <a:endParaRPr lang="en-US"/>
          </a:p>
        </p:txBody>
      </p:sp>
    </p:spTree>
  </p:cSld>
  <p:clrMapOvr>
    <a:masterClrMapping/>
  </p:clrMapOvr>
  <p:transition spd="slow">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PowerPoint</a:t>
            </a:r>
            <a:endParaRPr lang="en-US"/>
          </a:p>
        </p:txBody>
      </p:sp>
      <p:sp>
        <p:nvSpPr>
          <p:cNvPr id="9" name="Slide Number Placeholder 8"/>
          <p:cNvSpPr>
            <a:spLocks noGrp="1"/>
          </p:cNvSpPr>
          <p:nvPr>
            <p:ph type="sldNum" sz="quarter" idx="12"/>
          </p:nvPr>
        </p:nvSpPr>
        <p:spPr/>
        <p:txBody>
          <a:bodyPr/>
          <a:lstStyle/>
          <a:p>
            <a:pPr>
              <a:defRPr/>
            </a:pPr>
            <a:fld id="{4FE28FD7-555F-44DE-8E97-A4B61494F479}" type="slidenum">
              <a:rPr lang="ar-SA"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PowerPoint</a:t>
            </a:r>
            <a:endParaRPr lang="en-US"/>
          </a:p>
        </p:txBody>
      </p:sp>
      <p:sp>
        <p:nvSpPr>
          <p:cNvPr id="5" name="Slide Number Placeholder 4"/>
          <p:cNvSpPr>
            <a:spLocks noGrp="1"/>
          </p:cNvSpPr>
          <p:nvPr>
            <p:ph type="sldNum" sz="quarter" idx="12"/>
          </p:nvPr>
        </p:nvSpPr>
        <p:spPr/>
        <p:txBody>
          <a:bodyPr/>
          <a:lstStyle/>
          <a:p>
            <a:pPr>
              <a:defRPr/>
            </a:pPr>
            <a:fld id="{8748C525-6309-4F8D-B66B-8E7F0193D0CA}" type="slidenum">
              <a:rPr lang="ar-SA" smtClean="0"/>
              <a:pPr>
                <a:defRPr/>
              </a:pPr>
              <a:t>‹#›</a:t>
            </a:fld>
            <a:endParaRPr lang="en-US"/>
          </a:p>
        </p:txBody>
      </p:sp>
    </p:spTree>
  </p:cSld>
  <p:clrMapOvr>
    <a:masterClrMapping/>
  </p:clrMapOvr>
  <p:transition spd="slow">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PowerPoint</a:t>
            </a:r>
            <a:endParaRPr lang="en-US"/>
          </a:p>
        </p:txBody>
      </p:sp>
      <p:sp>
        <p:nvSpPr>
          <p:cNvPr id="4" name="Slide Number Placeholder 3"/>
          <p:cNvSpPr>
            <a:spLocks noGrp="1"/>
          </p:cNvSpPr>
          <p:nvPr>
            <p:ph type="sldNum" sz="quarter" idx="12"/>
          </p:nvPr>
        </p:nvSpPr>
        <p:spPr/>
        <p:txBody>
          <a:bodyPr/>
          <a:lstStyle/>
          <a:p>
            <a:pPr>
              <a:defRPr/>
            </a:pPr>
            <a:fld id="{4B5B5340-1D2F-43C4-A90F-3CD261000060}" type="slidenum">
              <a:rPr lang="ar-SA" smtClean="0"/>
              <a:pPr>
                <a:defRPr/>
              </a:pPr>
              <a:t>‹#›</a:t>
            </a:fld>
            <a:endParaRPr lang="en-US"/>
          </a:p>
        </p:txBody>
      </p:sp>
    </p:spTree>
  </p:cSld>
  <p:clrMapOvr>
    <a:masterClrMapping/>
  </p:clrMapOvr>
  <p:transition spd="slow">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PowerPoint</a:t>
            </a:r>
            <a:endParaRPr lang="en-US"/>
          </a:p>
        </p:txBody>
      </p:sp>
      <p:sp>
        <p:nvSpPr>
          <p:cNvPr id="7" name="Slide Number Placeholder 6"/>
          <p:cNvSpPr>
            <a:spLocks noGrp="1"/>
          </p:cNvSpPr>
          <p:nvPr>
            <p:ph type="sldNum" sz="quarter" idx="12"/>
          </p:nvPr>
        </p:nvSpPr>
        <p:spPr/>
        <p:txBody>
          <a:bodyPr/>
          <a:lstStyle/>
          <a:p>
            <a:pPr>
              <a:defRPr/>
            </a:pPr>
            <a:fld id="{08FB0D10-6B46-4C2A-95F9-FEAA46EAC9F5}" type="slidenum">
              <a:rPr lang="ar-SA"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PowerPoint</a:t>
            </a:r>
            <a:endParaRPr lang="en-US"/>
          </a:p>
        </p:txBody>
      </p:sp>
      <p:sp>
        <p:nvSpPr>
          <p:cNvPr id="7" name="Slide Number Placeholder 6"/>
          <p:cNvSpPr>
            <a:spLocks noGrp="1"/>
          </p:cNvSpPr>
          <p:nvPr>
            <p:ph type="sldNum" sz="quarter" idx="12"/>
          </p:nvPr>
        </p:nvSpPr>
        <p:spPr/>
        <p:txBody>
          <a:bodyPr/>
          <a:lstStyle/>
          <a:p>
            <a:pPr>
              <a:defRPr/>
            </a:pPr>
            <a:fld id="{0D5631F7-A466-4A3E-A002-6481E923DDD3}" type="slidenum">
              <a:rPr lang="ar-SA" smtClean="0"/>
              <a:pPr>
                <a:defRPr/>
              </a:pPr>
              <a:t>‹#›</a:t>
            </a:fld>
            <a:endParaRPr lang="en-US"/>
          </a:p>
        </p:txBody>
      </p:sp>
    </p:spTree>
  </p:cSld>
  <p:clrMapOvr>
    <a:masterClrMapping/>
  </p:clrMapOvr>
  <p:transition spd="slow">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PowerPoint</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4E6A1EC8-4732-480E-BDA3-6552080CEA85}"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ransition spd="slow">
    <p:pull dir="r"/>
  </p:transition>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3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81000" y="3733800"/>
            <a:ext cx="7772400" cy="1470025"/>
          </a:xfrm>
        </p:spPr>
        <p:txBody>
          <a:bodyPr/>
          <a:lstStyle/>
          <a:p>
            <a:pPr rtl="1" eaLnBrk="1" hangingPunct="1"/>
            <a:r>
              <a:rPr lang="ar-SA" dirty="0" smtClean="0">
                <a:cs typeface="AL-Mohanad" pitchFamily="2" charset="-78"/>
              </a:rPr>
              <a:t>عارض الشرائح </a:t>
            </a:r>
            <a:r>
              <a:rPr lang="en-US" dirty="0" smtClean="0">
                <a:cs typeface="AL-Mohanad" pitchFamily="2" charset="-78"/>
              </a:rPr>
              <a:t> PowerPoint</a:t>
            </a:r>
            <a:endParaRPr lang="en-US" b="1" dirty="0" smtClean="0">
              <a:latin typeface="Traditional Arabic" pitchFamily="18" charset="-78"/>
              <a:cs typeface="AL-Mohanad" pitchFamily="2" charset="-78"/>
            </a:endParaRPr>
          </a:p>
        </p:txBody>
      </p:sp>
    </p:spTree>
  </p:cSld>
  <p:clrMapOvr>
    <a:masterClrMapping/>
  </p:clrMapOvr>
  <p:transition spd="slow">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pPr algn="r" rtl="1"/>
            <a:r>
              <a:rPr lang="ar-SA" dirty="0">
                <a:cs typeface="AL-Mohanad" pitchFamily="2" charset="-78"/>
              </a:rPr>
              <a:t>العمل مع الشرائح</a:t>
            </a:r>
            <a:endParaRPr lang="en-US" dirty="0">
              <a:effectLst>
                <a:outerShdw blurRad="38100" dist="38100" dir="2700000" algn="tl">
                  <a:srgbClr val="C0C0C0"/>
                </a:outerShdw>
              </a:effectLst>
              <a:cs typeface="AL-Mohanad" pitchFamily="2" charset="-78"/>
            </a:endParaRPr>
          </a:p>
        </p:txBody>
      </p:sp>
      <p:sp>
        <p:nvSpPr>
          <p:cNvPr id="448515" name="Rectangle 3"/>
          <p:cNvSpPr>
            <a:spLocks noGrp="1" noChangeArrowheads="1"/>
          </p:cNvSpPr>
          <p:nvPr>
            <p:ph idx="1"/>
          </p:nvPr>
        </p:nvSpPr>
        <p:spPr>
          <a:xfrm>
            <a:off x="2971800" y="1676400"/>
            <a:ext cx="5791200" cy="4724400"/>
          </a:xfrm>
        </p:spPr>
        <p:txBody>
          <a:bodyPr/>
          <a:lstStyle/>
          <a:p>
            <a:pPr algn="just" rtl="1">
              <a:lnSpc>
                <a:spcPct val="90000"/>
              </a:lnSpc>
            </a:pPr>
            <a:r>
              <a:rPr lang="ar-SA" sz="2500" dirty="0" smtClean="0">
                <a:cs typeface="AL-Mohanad" pitchFamily="2" charset="-78"/>
              </a:rPr>
              <a:t>نسخ </a:t>
            </a:r>
            <a:r>
              <a:rPr lang="ar-SA" sz="2500" dirty="0">
                <a:cs typeface="AL-Mohanad" pitchFamily="2" charset="-78"/>
              </a:rPr>
              <a:t>ونقل وحذف الشريحة</a:t>
            </a:r>
          </a:p>
          <a:p>
            <a:pPr lvl="1" algn="just" rtl="1">
              <a:lnSpc>
                <a:spcPct val="90000"/>
              </a:lnSpc>
            </a:pPr>
            <a:r>
              <a:rPr lang="ar-SA" sz="2300" dirty="0">
                <a:solidFill>
                  <a:schemeClr val="tx1"/>
                </a:solidFill>
                <a:cs typeface="AL-Mohanad" pitchFamily="2" charset="-78"/>
              </a:rPr>
              <a:t>عملية النسخ والنقل والحذف تتم عن طريق التعامل مع الشرائح المصغرة التي في جزء ”</a:t>
            </a:r>
            <a:r>
              <a:rPr lang="ar-BH" sz="2300" dirty="0">
                <a:solidFill>
                  <a:schemeClr val="tx1"/>
                </a:solidFill>
                <a:cs typeface="AL-Mohanad" pitchFamily="2" charset="-78"/>
              </a:rPr>
              <a:t>عرض الشرائح </a:t>
            </a:r>
            <a:r>
              <a:rPr lang="en-GB" sz="2300" dirty="0">
                <a:solidFill>
                  <a:schemeClr val="tx1"/>
                </a:solidFill>
                <a:cs typeface="AL-Mohanad" pitchFamily="2" charset="-78"/>
              </a:rPr>
              <a:t>Slides</a:t>
            </a:r>
            <a:r>
              <a:rPr lang="ar-SA" sz="2300" dirty="0">
                <a:solidFill>
                  <a:schemeClr val="tx1"/>
                </a:solidFill>
                <a:cs typeface="AL-Mohanad" pitchFamily="2" charset="-78"/>
              </a:rPr>
              <a:t>“</a:t>
            </a:r>
          </a:p>
          <a:p>
            <a:pPr lvl="1" algn="just" rtl="1">
              <a:lnSpc>
                <a:spcPct val="90000"/>
              </a:lnSpc>
            </a:pPr>
            <a:r>
              <a:rPr lang="ar-SA" sz="2300" dirty="0">
                <a:solidFill>
                  <a:schemeClr val="tx1"/>
                </a:solidFill>
                <a:cs typeface="AL-Mohanad" pitchFamily="2" charset="-78"/>
              </a:rPr>
              <a:t>قد يحتاج المستخدم الى نقل الشريحة من مكانها لإعادة ترتيب الشرائح ، وهذا يتم بالخطوات التالية:</a:t>
            </a:r>
          </a:p>
          <a:p>
            <a:pPr lvl="2" algn="just" rtl="1">
              <a:lnSpc>
                <a:spcPct val="90000"/>
              </a:lnSpc>
            </a:pPr>
            <a:r>
              <a:rPr lang="ar-SA" sz="2000" dirty="0">
                <a:cs typeface="AL-Mohanad" pitchFamily="2" charset="-78"/>
              </a:rPr>
              <a:t>يحدد الشريحة بالنقر عليها نقرة واحدة </a:t>
            </a:r>
          </a:p>
          <a:p>
            <a:pPr lvl="2" algn="just" rtl="1">
              <a:lnSpc>
                <a:spcPct val="90000"/>
              </a:lnSpc>
            </a:pPr>
            <a:r>
              <a:rPr lang="ar-SA" sz="2000" dirty="0">
                <a:cs typeface="AL-Mohanad" pitchFamily="2" charset="-78"/>
              </a:rPr>
              <a:t>ينقر عليها بالزر الأيمن للفأرة ويختار الأمر ”قص“ من القائمة المختصرة ، أو يضغط </a:t>
            </a:r>
            <a:r>
              <a:rPr lang="en-US" sz="2000" dirty="0">
                <a:cs typeface="AL-Mohanad" pitchFamily="2" charset="-78"/>
              </a:rPr>
              <a:t>Ctrl + X</a:t>
            </a:r>
            <a:r>
              <a:rPr lang="ar-SA" sz="2000" dirty="0">
                <a:cs typeface="AL-Mohanad" pitchFamily="2" charset="-78"/>
              </a:rPr>
              <a:t> </a:t>
            </a:r>
          </a:p>
          <a:p>
            <a:pPr lvl="2" algn="just" rtl="1">
              <a:lnSpc>
                <a:spcPct val="90000"/>
              </a:lnSpc>
            </a:pPr>
            <a:r>
              <a:rPr lang="ar-SA" sz="2000" dirty="0">
                <a:cs typeface="AL-Mohanad" pitchFamily="2" charset="-78"/>
              </a:rPr>
              <a:t>يذهب إلى الموضع المراد وضع الشريحة فيه (بين شريحتين </a:t>
            </a:r>
            <a:r>
              <a:rPr lang="ar-SA" sz="2000" dirty="0" smtClean="0">
                <a:cs typeface="AL-Mohanad" pitchFamily="2" charset="-78"/>
              </a:rPr>
              <a:t>مثلا) </a:t>
            </a:r>
            <a:r>
              <a:rPr lang="ar-SA" sz="2000" dirty="0">
                <a:cs typeface="AL-Mohanad" pitchFamily="2" charset="-78"/>
              </a:rPr>
              <a:t>وينقر نقرة واحدة هناك</a:t>
            </a:r>
          </a:p>
          <a:p>
            <a:pPr lvl="2" algn="just" rtl="1">
              <a:lnSpc>
                <a:spcPct val="90000"/>
              </a:lnSpc>
            </a:pPr>
            <a:r>
              <a:rPr lang="ar-SA" sz="2000" dirty="0">
                <a:cs typeface="AL-Mohanad" pitchFamily="2" charset="-78"/>
              </a:rPr>
              <a:t>عندها ينقر بالزر الأيمن للفأرة ويختار الأمر ”لصق“ من القائمة المختصرة ، أو يضغط </a:t>
            </a:r>
            <a:r>
              <a:rPr lang="en-US" sz="2000" dirty="0">
                <a:cs typeface="AL-Mohanad" pitchFamily="2" charset="-78"/>
              </a:rPr>
              <a:t>Ctrl + V</a:t>
            </a:r>
            <a:r>
              <a:rPr lang="ar-SA" sz="2000" dirty="0">
                <a:cs typeface="AL-Mohanad" pitchFamily="2" charset="-78"/>
              </a:rPr>
              <a:t> </a:t>
            </a:r>
          </a:p>
          <a:p>
            <a:pPr lvl="2" algn="just" rtl="1">
              <a:lnSpc>
                <a:spcPct val="90000"/>
              </a:lnSpc>
            </a:pPr>
            <a:r>
              <a:rPr lang="ar-SA" sz="2000" dirty="0">
                <a:cs typeface="AL-Mohanad" pitchFamily="2" charset="-78"/>
              </a:rPr>
              <a:t>هناك طريقة أخرى اكثر احترافيه ، وهي ان يسحب المستخدم الشريحة الى الموضع الجديد</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656099A5-3A2A-4C35-99E3-0A856578FCF5}" type="slidenum">
              <a:rPr lang="ar-SA"/>
              <a:pPr/>
              <a:t>10</a:t>
            </a:fld>
            <a:endParaRPr lang="en-US"/>
          </a:p>
        </p:txBody>
      </p:sp>
      <p:pic>
        <p:nvPicPr>
          <p:cNvPr id="44851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438400"/>
            <a:ext cx="1839913" cy="32766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635785"/>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pPr algn="r" rtl="1"/>
            <a:r>
              <a:rPr lang="ar-SA" dirty="0">
                <a:cs typeface="AL-Mohanad" pitchFamily="2" charset="-78"/>
              </a:rPr>
              <a:t>العمل مع الشرائح</a:t>
            </a:r>
            <a:endParaRPr lang="en-US" dirty="0">
              <a:effectLst>
                <a:outerShdw blurRad="38100" dist="38100" dir="2700000" algn="tl">
                  <a:srgbClr val="C0C0C0"/>
                </a:outerShdw>
              </a:effectLst>
              <a:cs typeface="AL-Mohanad" pitchFamily="2" charset="-78"/>
            </a:endParaRPr>
          </a:p>
        </p:txBody>
      </p:sp>
      <p:sp>
        <p:nvSpPr>
          <p:cNvPr id="452611" name="Rectangle 3"/>
          <p:cNvSpPr>
            <a:spLocks noGrp="1" noChangeArrowheads="1"/>
          </p:cNvSpPr>
          <p:nvPr>
            <p:ph idx="1"/>
          </p:nvPr>
        </p:nvSpPr>
        <p:spPr>
          <a:xfrm>
            <a:off x="304800" y="1676400"/>
            <a:ext cx="8534400" cy="4800600"/>
          </a:xfrm>
        </p:spPr>
        <p:txBody>
          <a:bodyPr/>
          <a:lstStyle/>
          <a:p>
            <a:pPr algn="just" rtl="1"/>
            <a:r>
              <a:rPr lang="ar-SA" sz="2500" dirty="0" smtClean="0">
                <a:cs typeface="AL-Mohanad" pitchFamily="2" charset="-78"/>
              </a:rPr>
              <a:t>نسخ </a:t>
            </a:r>
            <a:r>
              <a:rPr lang="ar-SA" sz="2500" dirty="0">
                <a:cs typeface="AL-Mohanad" pitchFamily="2" charset="-78"/>
              </a:rPr>
              <a:t>ونقل وحذف الشريحة</a:t>
            </a:r>
          </a:p>
          <a:p>
            <a:pPr lvl="1" algn="just" rtl="1"/>
            <a:r>
              <a:rPr lang="ar-SA" sz="2300" dirty="0">
                <a:solidFill>
                  <a:schemeClr val="tx1"/>
                </a:solidFill>
                <a:cs typeface="AL-Mohanad" pitchFamily="2" charset="-78"/>
              </a:rPr>
              <a:t>عملية النسخ تتم بالخطوات التالية:</a:t>
            </a:r>
          </a:p>
          <a:p>
            <a:pPr lvl="2" algn="just" rtl="1"/>
            <a:r>
              <a:rPr lang="ar-SA" sz="2000" dirty="0">
                <a:cs typeface="AL-Mohanad" pitchFamily="2" charset="-78"/>
              </a:rPr>
              <a:t>يحدد الشريحة بالنقر عليها نقرة واحدة </a:t>
            </a:r>
          </a:p>
          <a:p>
            <a:pPr lvl="2" algn="just" rtl="1"/>
            <a:r>
              <a:rPr lang="ar-SA" sz="2000" dirty="0">
                <a:cs typeface="AL-Mohanad" pitchFamily="2" charset="-78"/>
              </a:rPr>
              <a:t>ينقر عليها بالزر الأيمن للفأرة ويختار الأمر ”قص“ من القائمة المختصرة ، أو يضغط </a:t>
            </a:r>
            <a:r>
              <a:rPr lang="en-US" sz="2000" dirty="0">
                <a:cs typeface="AL-Mohanad" pitchFamily="2" charset="-78"/>
              </a:rPr>
              <a:t>Ctrl + C</a:t>
            </a:r>
            <a:r>
              <a:rPr lang="ar-SA" sz="2000" dirty="0">
                <a:cs typeface="AL-Mohanad" pitchFamily="2" charset="-78"/>
              </a:rPr>
              <a:t> </a:t>
            </a:r>
          </a:p>
          <a:p>
            <a:pPr lvl="2" algn="just" rtl="1"/>
            <a:r>
              <a:rPr lang="ar-SA" sz="2000" dirty="0">
                <a:cs typeface="AL-Mohanad" pitchFamily="2" charset="-78"/>
              </a:rPr>
              <a:t>يذهب إلى الموضع المراد وضع الشريحة فيه (بين شريحتين مثلا ) وينقر نقرة واحدة هناك</a:t>
            </a:r>
          </a:p>
          <a:p>
            <a:pPr lvl="2" algn="just" rtl="1"/>
            <a:r>
              <a:rPr lang="ar-SA" sz="2000" dirty="0">
                <a:cs typeface="AL-Mohanad" pitchFamily="2" charset="-78"/>
              </a:rPr>
              <a:t>عندها ينقر بالزر الأيمن للفأرة ويختار الأمر ”لصق“ من القائمة المختصرة ، أو يضغط </a:t>
            </a:r>
            <a:r>
              <a:rPr lang="en-US" sz="2000" dirty="0">
                <a:cs typeface="AL-Mohanad" pitchFamily="2" charset="-78"/>
              </a:rPr>
              <a:t>Ctrl + V</a:t>
            </a:r>
            <a:r>
              <a:rPr lang="ar-SA" sz="2000" dirty="0">
                <a:cs typeface="AL-Mohanad" pitchFamily="2" charset="-78"/>
              </a:rPr>
              <a:t> </a:t>
            </a:r>
          </a:p>
          <a:p>
            <a:pPr lvl="2" algn="just" rtl="1"/>
            <a:r>
              <a:rPr lang="ar-SA" sz="2000" dirty="0">
                <a:cs typeface="AL-Mohanad" pitchFamily="2" charset="-78"/>
              </a:rPr>
              <a:t>هناك طريقة أخرى التي ذُكِرت سابقا ، وهي عن طريق ادراج ”شريحة مكررة“</a:t>
            </a:r>
          </a:p>
          <a:p>
            <a:pPr lvl="2" algn="just" rtl="1"/>
            <a:endParaRPr lang="ar-SA" sz="2000" dirty="0">
              <a:cs typeface="AL-Mohanad" pitchFamily="2" charset="-78"/>
            </a:endParaRPr>
          </a:p>
          <a:p>
            <a:pPr lvl="1" algn="just" rtl="1"/>
            <a:r>
              <a:rPr lang="ar-SA" sz="2300" dirty="0">
                <a:solidFill>
                  <a:schemeClr val="tx1"/>
                </a:solidFill>
                <a:cs typeface="AL-Mohanad" pitchFamily="2" charset="-78"/>
              </a:rPr>
              <a:t>عملية الحذف تتم بالخطوات التالية:</a:t>
            </a:r>
          </a:p>
          <a:p>
            <a:pPr lvl="2" algn="just" rtl="1"/>
            <a:r>
              <a:rPr lang="ar-SA" sz="2000" dirty="0">
                <a:cs typeface="AL-Mohanad" pitchFamily="2" charset="-78"/>
              </a:rPr>
              <a:t>يحدد الشريحة بالنقر عليها نقرة واحدة </a:t>
            </a:r>
          </a:p>
          <a:p>
            <a:pPr lvl="2" algn="just" rtl="1"/>
            <a:r>
              <a:rPr lang="ar-SA" sz="2000" dirty="0">
                <a:cs typeface="AL-Mohanad" pitchFamily="2" charset="-78"/>
              </a:rPr>
              <a:t>ينقر عليها بالزر الأيمن للفأرة ويختار الأمر ”حذف الشريحة“ ، أو بضغط زر </a:t>
            </a:r>
            <a:r>
              <a:rPr lang="en-US" sz="2000" dirty="0">
                <a:cs typeface="AL-Mohanad" pitchFamily="2" charset="-78"/>
              </a:rPr>
              <a:t>Delete</a:t>
            </a:r>
            <a:r>
              <a:rPr lang="ar-SA" sz="2000" dirty="0">
                <a:cs typeface="AL-Mohanad" pitchFamily="2" charset="-78"/>
              </a:rPr>
              <a:t>، الذي يقوم بوظيفة الحذف</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9CEF8403-C085-462A-91A4-61FF04252FAA}" type="slidenum">
              <a:rPr lang="ar-SA"/>
              <a:pPr/>
              <a:t>11</a:t>
            </a:fld>
            <a:endParaRPr lang="en-US"/>
          </a:p>
        </p:txBody>
      </p:sp>
    </p:spTree>
    <p:extLst>
      <p:ext uri="{BB962C8B-B14F-4D97-AF65-F5344CB8AC3E}">
        <p14:creationId xmlns:p14="http://schemas.microsoft.com/office/powerpoint/2010/main" val="169934289"/>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pPr algn="r" rtl="1"/>
            <a:r>
              <a:rPr lang="ar-SA" dirty="0">
                <a:cs typeface="AL-Mohanad" pitchFamily="2" charset="-78"/>
              </a:rPr>
              <a:t>العمل مع الشرائح</a:t>
            </a:r>
            <a:endParaRPr lang="en-US" dirty="0">
              <a:effectLst>
                <a:outerShdw blurRad="38100" dist="38100" dir="2700000" algn="tl">
                  <a:srgbClr val="C0C0C0"/>
                </a:outerShdw>
              </a:effectLst>
              <a:cs typeface="AL-Mohanad" pitchFamily="2" charset="-78"/>
            </a:endParaRPr>
          </a:p>
        </p:txBody>
      </p:sp>
      <p:sp>
        <p:nvSpPr>
          <p:cNvPr id="456707" name="Rectangle 3"/>
          <p:cNvSpPr>
            <a:spLocks noGrp="1" noChangeArrowheads="1"/>
          </p:cNvSpPr>
          <p:nvPr>
            <p:ph idx="1"/>
          </p:nvPr>
        </p:nvSpPr>
        <p:spPr>
          <a:xfrm>
            <a:off x="6477000" y="1828800"/>
            <a:ext cx="2286000" cy="457200"/>
          </a:xfrm>
          <a:ln cap="flat">
            <a:solidFill>
              <a:schemeClr val="tx1"/>
            </a:solidFill>
            <a:prstDash val="dash"/>
            <a:miter lim="800000"/>
            <a:headEnd/>
            <a:tailEnd/>
          </a:ln>
        </p:spPr>
        <p:txBody>
          <a:bodyPr/>
          <a:lstStyle/>
          <a:p>
            <a:pPr algn="just">
              <a:lnSpc>
                <a:spcPct val="80000"/>
              </a:lnSpc>
              <a:buFont typeface="Wingdings" pitchFamily="2" charset="2"/>
              <a:buNone/>
            </a:pPr>
            <a:r>
              <a:rPr lang="ar-SA" sz="2600" dirty="0">
                <a:effectLst>
                  <a:outerShdw blurRad="38100" dist="38100" dir="2700000" algn="tl">
                    <a:srgbClr val="C0C0C0"/>
                  </a:outerShdw>
                </a:effectLst>
                <a:cs typeface="AL-Mohanad" pitchFamily="2" charset="-78"/>
              </a:rPr>
              <a:t>العمل مع الشرائح</a:t>
            </a:r>
          </a:p>
        </p:txBody>
      </p:sp>
      <p:sp>
        <p:nvSpPr>
          <p:cNvPr id="6" name="Footer Placeholder 4"/>
          <p:cNvSpPr>
            <a:spLocks noGrp="1"/>
          </p:cNvSpPr>
          <p:nvPr>
            <p:ph type="ftr" sz="quarter" idx="11"/>
          </p:nvPr>
        </p:nvSpPr>
        <p:spPr/>
        <p:txBody>
          <a:bodyPr/>
          <a:lstStyle/>
          <a:p>
            <a:r>
              <a:rPr lang="en-US" smtClean="0"/>
              <a:t>PowerPoint</a:t>
            </a:r>
            <a:endParaRPr lang="en-US"/>
          </a:p>
        </p:txBody>
      </p:sp>
      <p:sp>
        <p:nvSpPr>
          <p:cNvPr id="7" name="Slide Number Placeholder 5"/>
          <p:cNvSpPr>
            <a:spLocks noGrp="1"/>
          </p:cNvSpPr>
          <p:nvPr>
            <p:ph type="sldNum" sz="quarter" idx="12"/>
          </p:nvPr>
        </p:nvSpPr>
        <p:spPr/>
        <p:txBody>
          <a:bodyPr/>
          <a:lstStyle/>
          <a:p>
            <a:fld id="{AF2AD7A6-0134-4384-8BF2-0BC708A6BE8B}" type="slidenum">
              <a:rPr lang="ar-SA"/>
              <a:pPr/>
              <a:t>12</a:t>
            </a:fld>
            <a:endParaRPr lang="en-US"/>
          </a:p>
        </p:txBody>
      </p:sp>
      <p:pic>
        <p:nvPicPr>
          <p:cNvPr id="4567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600000">
            <a:off x="4953000" y="2514600"/>
            <a:ext cx="2922588" cy="31242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671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2600" y="2133600"/>
            <a:ext cx="2590800" cy="38862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6224475"/>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p:txBody>
          <a:bodyPr/>
          <a:lstStyle/>
          <a:p>
            <a:pPr algn="r" rtl="1"/>
            <a:r>
              <a:rPr lang="ar-SA" dirty="0">
                <a:cs typeface="AL-Mohanad" pitchFamily="2" charset="-78"/>
              </a:rPr>
              <a:t>اضافة النصوص وتنسيقها</a:t>
            </a:r>
          </a:p>
        </p:txBody>
      </p:sp>
      <p:sp>
        <p:nvSpPr>
          <p:cNvPr id="458755" name="Rectangle 3"/>
          <p:cNvSpPr>
            <a:spLocks noGrp="1" noChangeArrowheads="1"/>
          </p:cNvSpPr>
          <p:nvPr>
            <p:ph idx="1"/>
          </p:nvPr>
        </p:nvSpPr>
        <p:spPr>
          <a:xfrm>
            <a:off x="2971800" y="1828800"/>
            <a:ext cx="5715000" cy="4495800"/>
          </a:xfrm>
        </p:spPr>
        <p:txBody>
          <a:bodyPr/>
          <a:lstStyle/>
          <a:p>
            <a:pPr algn="just" rtl="1"/>
            <a:r>
              <a:rPr lang="ar-SA" dirty="0" smtClean="0">
                <a:cs typeface="AL-Mohanad" pitchFamily="2" charset="-78"/>
              </a:rPr>
              <a:t>قبل </a:t>
            </a:r>
            <a:r>
              <a:rPr lang="ar-SA" dirty="0">
                <a:cs typeface="AL-Mohanad" pitchFamily="2" charset="-78"/>
              </a:rPr>
              <a:t>القيام بعملية ادراج النصوص لابد من التعرف على تخطيط الشريحة </a:t>
            </a:r>
          </a:p>
          <a:p>
            <a:pPr lvl="1" algn="just" rtl="1"/>
            <a:r>
              <a:rPr lang="ar-SA" dirty="0">
                <a:solidFill>
                  <a:schemeClr val="tx1"/>
                </a:solidFill>
                <a:cs typeface="AL-Mohanad" pitchFamily="2" charset="-78"/>
              </a:rPr>
              <a:t>تخطيط الشريحة هو الذي يظهر عند ادراج شريحة جديدة ، حيث</a:t>
            </a:r>
            <a:r>
              <a:rPr lang="ar-BH" dirty="0">
                <a:solidFill>
                  <a:schemeClr val="tx1"/>
                </a:solidFill>
                <a:cs typeface="AL-Mohanad" pitchFamily="2" charset="-78"/>
              </a:rPr>
              <a:t> يوفر برنامج </a:t>
            </a:r>
            <a:r>
              <a:rPr lang="ar-SA" dirty="0" smtClean="0">
                <a:solidFill>
                  <a:schemeClr val="tx1"/>
                </a:solidFill>
                <a:cs typeface="AL-Mohanad" pitchFamily="2" charset="-78"/>
              </a:rPr>
              <a:t>الباوربوينت </a:t>
            </a:r>
            <a:r>
              <a:rPr lang="ar-SA" dirty="0">
                <a:solidFill>
                  <a:schemeClr val="tx1"/>
                </a:solidFill>
                <a:cs typeface="AL-Mohanad" pitchFamily="2" charset="-78"/>
              </a:rPr>
              <a:t>العديد من التخطيطات العامة للشرائح </a:t>
            </a:r>
            <a:r>
              <a:rPr lang="ar-SA" dirty="0" smtClean="0">
                <a:solidFill>
                  <a:schemeClr val="tx1"/>
                </a:solidFill>
                <a:cs typeface="AL-Mohanad" pitchFamily="2" charset="-78"/>
              </a:rPr>
              <a:t>حيث </a:t>
            </a:r>
            <a:r>
              <a:rPr lang="ar-SA" dirty="0">
                <a:solidFill>
                  <a:schemeClr val="tx1"/>
                </a:solidFill>
                <a:cs typeface="AL-Mohanad" pitchFamily="2" charset="-78"/>
              </a:rPr>
              <a:t>إن لكل تخطيط ترتيب مختلف وعناصر مختلفة ويتضمن العديد من التخطيطات </a:t>
            </a:r>
            <a:r>
              <a:rPr lang="ar-SA" dirty="0" smtClean="0">
                <a:solidFill>
                  <a:schemeClr val="tx1"/>
                </a:solidFill>
                <a:cs typeface="AL-Mohanad" pitchFamily="2" charset="-78"/>
              </a:rPr>
              <a:t>عناصر </a:t>
            </a:r>
            <a:r>
              <a:rPr lang="ar-BH" dirty="0" smtClean="0">
                <a:solidFill>
                  <a:schemeClr val="tx1"/>
                </a:solidFill>
                <a:cs typeface="AL-Mohanad" pitchFamily="2" charset="-78"/>
              </a:rPr>
              <a:t>للنصوص، والتخطيطات، والجداول، </a:t>
            </a:r>
            <a:r>
              <a:rPr lang="ar-BH" dirty="0">
                <a:solidFill>
                  <a:schemeClr val="tx1"/>
                </a:solidFill>
                <a:cs typeface="AL-Mohanad" pitchFamily="2" charset="-78"/>
              </a:rPr>
              <a:t>والتخطيط </a:t>
            </a:r>
            <a:r>
              <a:rPr lang="ar-BH" dirty="0" smtClean="0">
                <a:solidFill>
                  <a:schemeClr val="tx1"/>
                </a:solidFill>
                <a:cs typeface="AL-Mohanad" pitchFamily="2" charset="-78"/>
              </a:rPr>
              <a:t>التنظيمي، </a:t>
            </a:r>
            <a:r>
              <a:rPr lang="ar-BH" dirty="0">
                <a:solidFill>
                  <a:schemeClr val="tx1"/>
                </a:solidFill>
                <a:cs typeface="AL-Mohanad" pitchFamily="2" charset="-78"/>
              </a:rPr>
              <a:t>و </a:t>
            </a:r>
            <a:r>
              <a:rPr lang="en-US" dirty="0">
                <a:solidFill>
                  <a:schemeClr val="tx1"/>
                </a:solidFill>
                <a:cs typeface="AL-Mohanad" pitchFamily="2" charset="-78"/>
              </a:rPr>
              <a:t>Clip </a:t>
            </a:r>
            <a:r>
              <a:rPr lang="en-US" dirty="0" smtClean="0">
                <a:solidFill>
                  <a:schemeClr val="tx1"/>
                </a:solidFill>
                <a:cs typeface="AL-Mohanad" pitchFamily="2" charset="-78"/>
              </a:rPr>
              <a:t>Art</a:t>
            </a:r>
            <a:r>
              <a:rPr lang="ar-BH" dirty="0" smtClean="0">
                <a:solidFill>
                  <a:schemeClr val="tx1"/>
                </a:solidFill>
                <a:cs typeface="AL-Mohanad" pitchFamily="2" charset="-78"/>
              </a:rPr>
              <a:t>. </a:t>
            </a:r>
            <a:endParaRPr lang="ar-SA" dirty="0">
              <a:solidFill>
                <a:schemeClr val="tx1"/>
              </a:solidFill>
              <a:cs typeface="AL-Mohanad" pitchFamily="2" charset="-78"/>
            </a:endParaRP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F3C7F4BA-FC87-415C-A31F-36C6C48AA270}" type="slidenum">
              <a:rPr lang="ar-SA"/>
              <a:pPr/>
              <a:t>13</a:t>
            </a:fld>
            <a:endParaRPr lang="en-US"/>
          </a:p>
        </p:txBody>
      </p:sp>
      <p:pic>
        <p:nvPicPr>
          <p:cNvPr id="45875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28800"/>
            <a:ext cx="2247900" cy="4343400"/>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3180378"/>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pPr algn="r" rtl="1"/>
            <a:r>
              <a:rPr lang="ar-SA" dirty="0">
                <a:cs typeface="AL-Mohanad" pitchFamily="2" charset="-78"/>
              </a:rPr>
              <a:t>اضافة النصوص وتنسيقها</a:t>
            </a:r>
            <a:endParaRPr lang="en-US" dirty="0">
              <a:effectLst>
                <a:outerShdw blurRad="38100" dist="38100" dir="2700000" algn="tl">
                  <a:srgbClr val="C0C0C0"/>
                </a:outerShdw>
              </a:effectLst>
              <a:cs typeface="AL-Mohanad" pitchFamily="2" charset="-78"/>
            </a:endParaRPr>
          </a:p>
        </p:txBody>
      </p:sp>
      <p:sp>
        <p:nvSpPr>
          <p:cNvPr id="462851" name="Rectangle 3"/>
          <p:cNvSpPr>
            <a:spLocks noGrp="1" noChangeArrowheads="1"/>
          </p:cNvSpPr>
          <p:nvPr>
            <p:ph idx="1"/>
          </p:nvPr>
        </p:nvSpPr>
        <p:spPr>
          <a:xfrm>
            <a:off x="2971800" y="1828800"/>
            <a:ext cx="5715000" cy="4495800"/>
          </a:xfrm>
        </p:spPr>
        <p:txBody>
          <a:bodyPr/>
          <a:lstStyle/>
          <a:p>
            <a:pPr algn="just" rtl="1">
              <a:lnSpc>
                <a:spcPct val="90000"/>
              </a:lnSpc>
            </a:pPr>
            <a:r>
              <a:rPr lang="ar-SA" dirty="0" smtClean="0">
                <a:cs typeface="AL-Mohanad" pitchFamily="2" charset="-78"/>
              </a:rPr>
              <a:t>ِتخطيط </a:t>
            </a:r>
            <a:r>
              <a:rPr lang="ar-SA" dirty="0">
                <a:cs typeface="AL-Mohanad" pitchFamily="2" charset="-78"/>
              </a:rPr>
              <a:t>الشريحة</a:t>
            </a:r>
          </a:p>
          <a:p>
            <a:pPr lvl="1" algn="just" rtl="1">
              <a:lnSpc>
                <a:spcPct val="90000"/>
              </a:lnSpc>
            </a:pPr>
            <a:r>
              <a:rPr lang="ar-SA" dirty="0">
                <a:solidFill>
                  <a:schemeClr val="tx1"/>
                </a:solidFill>
                <a:cs typeface="AL-Mohanad" pitchFamily="2" charset="-78"/>
              </a:rPr>
              <a:t>عند اختيار المخطط الخاص لابد أن يكون يناسب احتياجات المستخدم من حيث العناصر التي ستدرج في الشريحة</a:t>
            </a:r>
          </a:p>
          <a:p>
            <a:pPr lvl="1" algn="just" rtl="1">
              <a:lnSpc>
                <a:spcPct val="90000"/>
              </a:lnSpc>
            </a:pPr>
            <a:r>
              <a:rPr lang="ar-SA" dirty="0">
                <a:solidFill>
                  <a:schemeClr val="tx1"/>
                </a:solidFill>
                <a:cs typeface="AL-Mohanad" pitchFamily="2" charset="-78"/>
              </a:rPr>
              <a:t>فمثلا: لو أن المستخدم يعرف أنه يريد شريحة تحوي عنوانا ونصا أسفله فقط لاختار الشكل المبين في الرسم ،ولو أنه اراد وضع شريحة للعنوان لأختار الخيار الأول، ولو أنه فقط يريد عنوانا والبقية عبارة عن صور سيدرجها لاحقا لاختار التصميم الثاني، ولو احتاج مساحتين للكتابة لاختار التصميم الرابع ... وهكذا </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D99CC4E7-ED84-4E2A-93F0-A8A38C4C3E94}" type="slidenum">
              <a:rPr lang="ar-SA"/>
              <a:pPr/>
              <a:t>14</a:t>
            </a:fld>
            <a:endParaRPr lang="en-US"/>
          </a:p>
        </p:txBody>
      </p:sp>
      <p:pic>
        <p:nvPicPr>
          <p:cNvPr id="4628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28800"/>
            <a:ext cx="2247900" cy="4343400"/>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80680"/>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pPr algn="r" rtl="1"/>
            <a:r>
              <a:rPr lang="ar-SA" dirty="0">
                <a:cs typeface="AL-Mohanad" pitchFamily="2" charset="-78"/>
              </a:rPr>
              <a:t>اضافة النصوص وتنسيقها</a:t>
            </a:r>
            <a:endParaRPr lang="en-US" dirty="0">
              <a:effectLst>
                <a:outerShdw blurRad="38100" dist="38100" dir="2700000" algn="tl">
                  <a:srgbClr val="C0C0C0"/>
                </a:outerShdw>
              </a:effectLst>
              <a:cs typeface="AL-Mohanad" pitchFamily="2" charset="-78"/>
            </a:endParaRPr>
          </a:p>
        </p:txBody>
      </p:sp>
      <p:sp>
        <p:nvSpPr>
          <p:cNvPr id="464899" name="Rectangle 3"/>
          <p:cNvSpPr>
            <a:spLocks noGrp="1" noChangeArrowheads="1"/>
          </p:cNvSpPr>
          <p:nvPr>
            <p:ph idx="1"/>
          </p:nvPr>
        </p:nvSpPr>
        <p:spPr>
          <a:xfrm>
            <a:off x="457200" y="1828800"/>
            <a:ext cx="8229600" cy="4495800"/>
          </a:xfrm>
        </p:spPr>
        <p:txBody>
          <a:bodyPr/>
          <a:lstStyle/>
          <a:p>
            <a:pPr lvl="1" algn="just" rtl="1">
              <a:lnSpc>
                <a:spcPct val="90000"/>
              </a:lnSpc>
            </a:pPr>
            <a:r>
              <a:rPr lang="ar-SA" sz="2300" dirty="0" smtClean="0">
                <a:solidFill>
                  <a:schemeClr val="tx1"/>
                </a:solidFill>
                <a:cs typeface="AL-Mohanad" pitchFamily="2" charset="-78"/>
              </a:rPr>
              <a:t>بعد </a:t>
            </a:r>
            <a:r>
              <a:rPr lang="ar-SA" sz="2300" dirty="0">
                <a:solidFill>
                  <a:schemeClr val="tx1"/>
                </a:solidFill>
                <a:cs typeface="AL-Mohanad" pitchFamily="2" charset="-78"/>
              </a:rPr>
              <a:t>أن يختار المستخدم التخطيط المناسب ، ستظهر له الأجزاء كمربعات نصية ، يضع نقطة الادراج فيها ويبدأ بالكتابة بالطريقة العادية</a:t>
            </a:r>
          </a:p>
          <a:p>
            <a:pPr lvl="1" algn="just" rtl="1">
              <a:lnSpc>
                <a:spcPct val="90000"/>
              </a:lnSpc>
            </a:pPr>
            <a:r>
              <a:rPr lang="ar-SA" sz="2300" dirty="0">
                <a:solidFill>
                  <a:schemeClr val="tx1"/>
                </a:solidFill>
                <a:cs typeface="AL-Mohanad" pitchFamily="2" charset="-78"/>
              </a:rPr>
              <a:t>تنسيق النصوص بنفس الطريقة التي دُرِست في برنامج الوورد</a:t>
            </a:r>
          </a:p>
          <a:p>
            <a:pPr lvl="1" algn="just" rtl="1">
              <a:lnSpc>
                <a:spcPct val="90000"/>
              </a:lnSpc>
            </a:pPr>
            <a:r>
              <a:rPr lang="ar-SA" sz="2300" dirty="0">
                <a:solidFill>
                  <a:schemeClr val="tx1"/>
                </a:solidFill>
                <a:cs typeface="AL-Mohanad" pitchFamily="2" charset="-78"/>
              </a:rPr>
              <a:t>لو أن المستخدم اراد ان يتحكم هو في هذه المربعات النصية ومكانها يمكنه ذلك بتحريكها وتغيير حجمها  ونسخها ولصقها كما دُرِس في برنامج الوورد في التعامل مع الاشكال التلقائية</a:t>
            </a:r>
          </a:p>
          <a:p>
            <a:pPr lvl="1" algn="just" rtl="1">
              <a:lnSpc>
                <a:spcPct val="90000"/>
              </a:lnSpc>
            </a:pPr>
            <a:r>
              <a:rPr lang="ar-SA" sz="2300" dirty="0">
                <a:solidFill>
                  <a:schemeClr val="tx1"/>
                </a:solidFill>
                <a:cs typeface="AL-Mohanad" pitchFamily="2" charset="-78"/>
              </a:rPr>
              <a:t>ويمكن للمستخدم أيضا اضافة مربعات نصية اضافية عن طريق اداة ادراج المربعات النصية    </a:t>
            </a:r>
            <a:r>
              <a:rPr lang="ar-SA" sz="2300" dirty="0" smtClean="0">
                <a:solidFill>
                  <a:schemeClr val="tx1"/>
                </a:solidFill>
                <a:cs typeface="AL-Mohanad" pitchFamily="2" charset="-78"/>
              </a:rPr>
              <a:t>      </a:t>
            </a:r>
            <a:r>
              <a:rPr lang="ar-SA" sz="2300" dirty="0">
                <a:solidFill>
                  <a:schemeClr val="tx1"/>
                </a:solidFill>
                <a:cs typeface="AL-Mohanad" pitchFamily="2" charset="-78"/>
              </a:rPr>
              <a:t>كما في برنامج الوورد ومن ثم وضع المؤشر فيها وبدء الكتابة، ويمكن حذفها بتحديدها وضغط </a:t>
            </a:r>
            <a:r>
              <a:rPr lang="en-US" sz="2300" dirty="0">
                <a:solidFill>
                  <a:schemeClr val="tx1"/>
                </a:solidFill>
                <a:cs typeface="AL-Mohanad" pitchFamily="2" charset="-78"/>
              </a:rPr>
              <a:t>Delete</a:t>
            </a:r>
            <a:endParaRPr lang="ar-SA" sz="2300" dirty="0">
              <a:solidFill>
                <a:schemeClr val="tx1"/>
              </a:solidFill>
              <a:cs typeface="AL-Mohanad" pitchFamily="2" charset="-78"/>
            </a:endParaRPr>
          </a:p>
          <a:p>
            <a:pPr lvl="1" algn="just" rtl="1">
              <a:lnSpc>
                <a:spcPct val="90000"/>
              </a:lnSpc>
            </a:pPr>
            <a:r>
              <a:rPr lang="ar-SA" sz="2300" dirty="0">
                <a:solidFill>
                  <a:schemeClr val="tx1"/>
                </a:solidFill>
                <a:cs typeface="AL-Mohanad" pitchFamily="2" charset="-78"/>
              </a:rPr>
              <a:t>ملاحظات:</a:t>
            </a:r>
          </a:p>
          <a:p>
            <a:pPr lvl="2" algn="just" rtl="1">
              <a:lnSpc>
                <a:spcPct val="90000"/>
              </a:lnSpc>
            </a:pPr>
            <a:r>
              <a:rPr lang="ar-SA" sz="2000" dirty="0">
                <a:cs typeface="AL-Mohanad" pitchFamily="2" charset="-78"/>
              </a:rPr>
              <a:t> يمكن للمستخدم ان يبدأ بشريحة ”فارغة“ ويضيف مربعات النصوص على حسب رغبته</a:t>
            </a:r>
          </a:p>
          <a:p>
            <a:pPr lvl="2" algn="just" rtl="1">
              <a:lnSpc>
                <a:spcPct val="90000"/>
              </a:lnSpc>
            </a:pPr>
            <a:r>
              <a:rPr lang="ar-SA" sz="2000" dirty="0">
                <a:cs typeface="AL-Mohanad" pitchFamily="2" charset="-78"/>
              </a:rPr>
              <a:t>عند نسخ نص معين من اي مكان  ولصقه في الشريحة فإنه سينشئ مربع نص يحويه تلقائياُ</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7C82B059-DA2A-4AAE-8071-7FA5A4943570}" type="slidenum">
              <a:rPr lang="ar-SA"/>
              <a:pPr/>
              <a:t>15</a:t>
            </a:fld>
            <a:endParaRPr lang="en-US"/>
          </a:p>
        </p:txBody>
      </p:sp>
      <p:pic>
        <p:nvPicPr>
          <p:cNvPr id="46490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4294414"/>
            <a:ext cx="381000" cy="228600"/>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133169"/>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pPr lvl="1" algn="r" rtl="1"/>
            <a:r>
              <a:rPr lang="ar-SA" dirty="0">
                <a:cs typeface="AL-Mohanad" pitchFamily="2" charset="-78"/>
              </a:rPr>
              <a:t>اضافة الجداول </a:t>
            </a:r>
            <a:r>
              <a:rPr lang="ar-SA" dirty="0" smtClean="0">
                <a:cs typeface="AL-Mohanad" pitchFamily="2" charset="-78"/>
              </a:rPr>
              <a:t>والصور</a:t>
            </a:r>
            <a:endParaRPr lang="en-US" dirty="0">
              <a:effectLst>
                <a:outerShdw blurRad="38100" dist="38100" dir="2700000" algn="tl">
                  <a:srgbClr val="C0C0C0"/>
                </a:outerShdw>
              </a:effectLst>
              <a:cs typeface="AL-Mohanad" pitchFamily="2" charset="-78"/>
            </a:endParaRPr>
          </a:p>
        </p:txBody>
      </p:sp>
      <p:sp>
        <p:nvSpPr>
          <p:cNvPr id="466947" name="Rectangle 3"/>
          <p:cNvSpPr>
            <a:spLocks noGrp="1" noChangeArrowheads="1"/>
          </p:cNvSpPr>
          <p:nvPr>
            <p:ph idx="1"/>
          </p:nvPr>
        </p:nvSpPr>
        <p:spPr>
          <a:xfrm>
            <a:off x="457200" y="1828800"/>
            <a:ext cx="8229600" cy="4495800"/>
          </a:xfrm>
        </p:spPr>
        <p:txBody>
          <a:bodyPr/>
          <a:lstStyle/>
          <a:p>
            <a:pPr lvl="1" algn="just" rtl="1"/>
            <a:r>
              <a:rPr lang="ar-SA" dirty="0" smtClean="0">
                <a:solidFill>
                  <a:schemeClr val="tx1"/>
                </a:solidFill>
                <a:cs typeface="AL-Mohanad" pitchFamily="2" charset="-78"/>
              </a:rPr>
              <a:t>التعامل </a:t>
            </a:r>
            <a:r>
              <a:rPr lang="ar-SA" dirty="0">
                <a:solidFill>
                  <a:schemeClr val="tx1"/>
                </a:solidFill>
                <a:cs typeface="AL-Mohanad" pitchFamily="2" charset="-78"/>
              </a:rPr>
              <a:t>معها بنفس الطريقة التي دُرست في برنامج الوورد</a:t>
            </a:r>
          </a:p>
          <a:p>
            <a:pPr lvl="1" algn="just" rtl="1"/>
            <a:r>
              <a:rPr lang="ar-SA" dirty="0">
                <a:solidFill>
                  <a:schemeClr val="tx1"/>
                </a:solidFill>
                <a:cs typeface="AL-Mohanad" pitchFamily="2" charset="-78"/>
              </a:rPr>
              <a:t>لإضافة الجداول </a:t>
            </a:r>
          </a:p>
          <a:p>
            <a:pPr lvl="2" algn="just" rtl="1"/>
            <a:r>
              <a:rPr lang="ar-SA" dirty="0">
                <a:cs typeface="AL-Mohanad" pitchFamily="2" charset="-78"/>
              </a:rPr>
              <a:t>من قائمة ”ادراج“ </a:t>
            </a:r>
            <a:r>
              <a:rPr lang="en-US" dirty="0">
                <a:cs typeface="AL-Mohanad" pitchFamily="2" charset="-78"/>
                <a:sym typeface="Wingdings" pitchFamily="2" charset="2"/>
              </a:rPr>
              <a:t></a:t>
            </a:r>
            <a:r>
              <a:rPr lang="ar-SA" dirty="0">
                <a:cs typeface="AL-Mohanad" pitchFamily="2" charset="-78"/>
                <a:sym typeface="Wingdings" pitchFamily="2" charset="2"/>
              </a:rPr>
              <a:t> نختار ”جدول“ </a:t>
            </a:r>
            <a:r>
              <a:rPr lang="en-US" dirty="0">
                <a:cs typeface="AL-Mohanad" pitchFamily="2" charset="-78"/>
                <a:sym typeface="Wingdings" pitchFamily="2" charset="2"/>
              </a:rPr>
              <a:t></a:t>
            </a:r>
            <a:r>
              <a:rPr lang="ar-SA" dirty="0">
                <a:cs typeface="AL-Mohanad" pitchFamily="2" charset="-78"/>
                <a:sym typeface="Wingdings" pitchFamily="2" charset="2"/>
              </a:rPr>
              <a:t> سيظهر عندها مربع حوار ”ادراج جدول“</a:t>
            </a:r>
          </a:p>
          <a:p>
            <a:pPr lvl="2" algn="just" rtl="1"/>
            <a:r>
              <a:rPr lang="ar-SA" dirty="0">
                <a:cs typeface="AL-Mohanad" pitchFamily="2" charset="-78"/>
                <a:sym typeface="Wingdings" pitchFamily="2" charset="2"/>
              </a:rPr>
              <a:t>من زر ”ادراج الجدول“ في اشرطة الأدوات</a:t>
            </a:r>
          </a:p>
          <a:p>
            <a:pPr lvl="1" algn="just" rtl="1"/>
            <a:r>
              <a:rPr lang="ar-SA" dirty="0">
                <a:solidFill>
                  <a:schemeClr val="tx1"/>
                </a:solidFill>
                <a:cs typeface="AL-Mohanad" pitchFamily="2" charset="-78"/>
              </a:rPr>
              <a:t>لإضافة الصور</a:t>
            </a:r>
          </a:p>
          <a:p>
            <a:pPr lvl="2" algn="just" rtl="1"/>
            <a:r>
              <a:rPr lang="ar-SA" dirty="0">
                <a:cs typeface="AL-Mohanad" pitchFamily="2" charset="-78"/>
              </a:rPr>
              <a:t>من قائمة ”ادراج“ </a:t>
            </a:r>
            <a:r>
              <a:rPr lang="en-US" dirty="0">
                <a:cs typeface="AL-Mohanad" pitchFamily="2" charset="-78"/>
                <a:sym typeface="Wingdings" pitchFamily="2" charset="2"/>
              </a:rPr>
              <a:t></a:t>
            </a:r>
            <a:r>
              <a:rPr lang="ar-SA" dirty="0">
                <a:cs typeface="AL-Mohanad" pitchFamily="2" charset="-78"/>
                <a:sym typeface="Wingdings" pitchFamily="2" charset="2"/>
              </a:rPr>
              <a:t> نختار ”صورة“ </a:t>
            </a:r>
            <a:r>
              <a:rPr lang="en-US" dirty="0">
                <a:cs typeface="AL-Mohanad" pitchFamily="2" charset="-78"/>
                <a:sym typeface="Wingdings" pitchFamily="2" charset="2"/>
              </a:rPr>
              <a:t></a:t>
            </a:r>
            <a:r>
              <a:rPr lang="ar-SA" dirty="0">
                <a:cs typeface="AL-Mohanad" pitchFamily="2" charset="-78"/>
                <a:sym typeface="Wingdings" pitchFamily="2" charset="2"/>
              </a:rPr>
              <a:t> ونختار من القائمة </a:t>
            </a:r>
            <a:r>
              <a:rPr lang="ar-SA" dirty="0" smtClean="0">
                <a:cs typeface="AL-Mohanad" pitchFamily="2" charset="-78"/>
                <a:sym typeface="Wingdings" pitchFamily="2" charset="2"/>
              </a:rPr>
              <a:t>ما نريد </a:t>
            </a:r>
            <a:r>
              <a:rPr lang="ar-SA" dirty="0">
                <a:cs typeface="AL-Mohanad" pitchFamily="2" charset="-78"/>
                <a:sym typeface="Wingdings" pitchFamily="2" charset="2"/>
              </a:rPr>
              <a:t>(أما صورة من ملف أو قصاصة فنية أو </a:t>
            </a:r>
            <a:r>
              <a:rPr lang="en-US" dirty="0">
                <a:cs typeface="AL-Mohanad" pitchFamily="2" charset="-78"/>
                <a:sym typeface="Wingdings" pitchFamily="2" charset="2"/>
              </a:rPr>
              <a:t>Word </a:t>
            </a:r>
            <a:r>
              <a:rPr lang="en-US" dirty="0" smtClean="0">
                <a:cs typeface="AL-Mohanad" pitchFamily="2" charset="-78"/>
                <a:sym typeface="Wingdings" pitchFamily="2" charset="2"/>
              </a:rPr>
              <a:t>Art</a:t>
            </a:r>
            <a:r>
              <a:rPr lang="ar-SA" dirty="0" smtClean="0">
                <a:cs typeface="AL-Mohanad" pitchFamily="2" charset="-78"/>
                <a:sym typeface="Wingdings" pitchFamily="2" charset="2"/>
              </a:rPr>
              <a:t>)</a:t>
            </a:r>
            <a:endParaRPr lang="ar-SA" dirty="0">
              <a:cs typeface="AL-Mohanad" pitchFamily="2" charset="-78"/>
              <a:sym typeface="Wingdings" pitchFamily="2" charset="2"/>
            </a:endParaRPr>
          </a:p>
          <a:p>
            <a:pPr lvl="2" algn="just" rtl="1"/>
            <a:r>
              <a:rPr lang="ar-SA" dirty="0">
                <a:cs typeface="AL-Mohanad" pitchFamily="2" charset="-78"/>
                <a:sym typeface="Wingdings" pitchFamily="2" charset="2"/>
              </a:rPr>
              <a:t>من ازرار اضافة الصور المختلفة من شريط الأدوات ”رسم“ وفي نسخة (2007) من تبويب ”إدراج“</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49BF0E3F-2897-4623-8B52-3BEB57F8C3B4}" type="slidenum">
              <a:rPr lang="ar-SA"/>
              <a:pPr/>
              <a:t>16</a:t>
            </a:fld>
            <a:endParaRPr lang="en-US"/>
          </a:p>
        </p:txBody>
      </p:sp>
      <p:pic>
        <p:nvPicPr>
          <p:cNvPr id="4669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3048000"/>
            <a:ext cx="381000" cy="3810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1413769"/>
      </p:ext>
    </p:extLst>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pPr algn="r" rtl="1"/>
            <a:r>
              <a:rPr lang="ar-SA" dirty="0">
                <a:cs typeface="AL-Mohanad" pitchFamily="2" charset="-78"/>
              </a:rPr>
              <a:t>اضافة الجداول والصور</a:t>
            </a:r>
            <a:endParaRPr lang="en-US" dirty="0">
              <a:effectLst>
                <a:outerShdw blurRad="38100" dist="38100" dir="2700000" algn="tl">
                  <a:srgbClr val="C0C0C0"/>
                </a:outerShdw>
              </a:effectLst>
              <a:cs typeface="AL-Mohanad" pitchFamily="2" charset="-78"/>
            </a:endParaRPr>
          </a:p>
        </p:txBody>
      </p:sp>
      <p:sp>
        <p:nvSpPr>
          <p:cNvPr id="468995" name="Rectangle 3"/>
          <p:cNvSpPr>
            <a:spLocks noGrp="1" noChangeArrowheads="1"/>
          </p:cNvSpPr>
          <p:nvPr>
            <p:ph idx="1"/>
          </p:nvPr>
        </p:nvSpPr>
        <p:spPr>
          <a:xfrm>
            <a:off x="6400800" y="1981200"/>
            <a:ext cx="2362200" cy="457200"/>
          </a:xfrm>
          <a:noFill/>
          <a:ln cap="flat" algn="ctr">
            <a:solidFill>
              <a:schemeClr val="tx1"/>
            </a:solidFill>
            <a:prstDash val="dash"/>
            <a:miter lim="800000"/>
            <a:headEnd/>
            <a:tailEnd/>
          </a:ln>
        </p:spPr>
        <p:txBody>
          <a:bodyPr/>
          <a:lstStyle/>
          <a:p>
            <a:pPr algn="ctr" rtl="0">
              <a:lnSpc>
                <a:spcPct val="90000"/>
              </a:lnSpc>
              <a:buFont typeface="Wingdings" pitchFamily="2" charset="2"/>
              <a:buNone/>
            </a:pPr>
            <a:r>
              <a:rPr lang="ar-SA" sz="2400" dirty="0">
                <a:cs typeface="AL-Mohanad" pitchFamily="2" charset="-78"/>
              </a:rPr>
              <a:t>ادراج الجداول والصور</a:t>
            </a:r>
          </a:p>
        </p:txBody>
      </p:sp>
      <p:sp>
        <p:nvSpPr>
          <p:cNvPr id="8" name="Footer Placeholder 4"/>
          <p:cNvSpPr>
            <a:spLocks noGrp="1"/>
          </p:cNvSpPr>
          <p:nvPr>
            <p:ph type="ftr" sz="quarter" idx="11"/>
          </p:nvPr>
        </p:nvSpPr>
        <p:spPr/>
        <p:txBody>
          <a:bodyPr/>
          <a:lstStyle/>
          <a:p>
            <a:r>
              <a:rPr lang="en-US" smtClean="0"/>
              <a:t>PowerPoint</a:t>
            </a:r>
            <a:endParaRPr lang="en-US"/>
          </a:p>
        </p:txBody>
      </p:sp>
      <p:sp>
        <p:nvSpPr>
          <p:cNvPr id="9" name="Slide Number Placeholder 5"/>
          <p:cNvSpPr>
            <a:spLocks noGrp="1"/>
          </p:cNvSpPr>
          <p:nvPr>
            <p:ph type="sldNum" sz="quarter" idx="12"/>
          </p:nvPr>
        </p:nvSpPr>
        <p:spPr/>
        <p:txBody>
          <a:bodyPr/>
          <a:lstStyle/>
          <a:p>
            <a:fld id="{F596E280-B50A-4428-A1F3-20749C8EA8FD}" type="slidenum">
              <a:rPr lang="ar-SA"/>
              <a:pPr/>
              <a:t>17</a:t>
            </a:fld>
            <a:endParaRPr lang="en-US"/>
          </a:p>
        </p:txBody>
      </p:sp>
      <p:sp>
        <p:nvSpPr>
          <p:cNvPr id="468996" name="Rectangle 4"/>
          <p:cNvSpPr>
            <a:spLocks noChangeArrowheads="1"/>
          </p:cNvSpPr>
          <p:nvPr/>
        </p:nvSpPr>
        <p:spPr bwMode="auto">
          <a:xfrm>
            <a:off x="1447800" y="19050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2007</a:t>
            </a:r>
            <a:endParaRPr lang="en-US" sz="1800"/>
          </a:p>
        </p:txBody>
      </p:sp>
      <p:sp>
        <p:nvSpPr>
          <p:cNvPr id="468997" name="Rectangle 5"/>
          <p:cNvSpPr>
            <a:spLocks noChangeArrowheads="1"/>
          </p:cNvSpPr>
          <p:nvPr/>
        </p:nvSpPr>
        <p:spPr bwMode="auto">
          <a:xfrm>
            <a:off x="5334000" y="23622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468999"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2819400"/>
            <a:ext cx="3352800" cy="298291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9001"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2286000"/>
            <a:ext cx="4038600" cy="387667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675973"/>
      </p:ext>
    </p:extLst>
  </p:cSld>
  <p:clrMapOvr>
    <a:masterClrMapping/>
  </p:clrMapOvr>
  <p:transition spd="slow">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pPr lvl="1" algn="r" rtl="1"/>
            <a:r>
              <a:rPr lang="ar-SA" dirty="0">
                <a:cs typeface="AL-Mohanad" pitchFamily="2" charset="-78"/>
              </a:rPr>
              <a:t>إعداد </a:t>
            </a:r>
            <a:r>
              <a:rPr lang="ar-SA" dirty="0" smtClean="0">
                <a:cs typeface="AL-Mohanad" pitchFamily="2" charset="-78"/>
              </a:rPr>
              <a:t>الشرائح</a:t>
            </a:r>
            <a:endParaRPr lang="en-US" dirty="0">
              <a:effectLst>
                <a:outerShdw blurRad="38100" dist="38100" dir="2700000" algn="tl">
                  <a:srgbClr val="C0C0C0"/>
                </a:outerShdw>
              </a:effectLst>
              <a:cs typeface="AL-Mohanad" pitchFamily="2" charset="-78"/>
            </a:endParaRPr>
          </a:p>
        </p:txBody>
      </p:sp>
      <p:sp>
        <p:nvSpPr>
          <p:cNvPr id="471043" name="Rectangle 3"/>
          <p:cNvSpPr>
            <a:spLocks noGrp="1" noChangeArrowheads="1"/>
          </p:cNvSpPr>
          <p:nvPr>
            <p:ph idx="1"/>
          </p:nvPr>
        </p:nvSpPr>
        <p:spPr>
          <a:xfrm>
            <a:off x="457200" y="1828800"/>
            <a:ext cx="8229600" cy="4495800"/>
          </a:xfrm>
        </p:spPr>
        <p:txBody>
          <a:bodyPr/>
          <a:lstStyle/>
          <a:p>
            <a:pPr algn="just" rtl="1"/>
            <a:r>
              <a:rPr lang="ar-SA" dirty="0" smtClean="0">
                <a:cs typeface="AL-Mohanad" pitchFamily="2" charset="-78"/>
                <a:sym typeface="Wingdings" pitchFamily="2" charset="2"/>
              </a:rPr>
              <a:t>استخدام </a:t>
            </a:r>
            <a:r>
              <a:rPr lang="ar-SA" dirty="0">
                <a:cs typeface="AL-Mohanad" pitchFamily="2" charset="-78"/>
                <a:sym typeface="Wingdings" pitchFamily="2" charset="2"/>
              </a:rPr>
              <a:t>التنسيقات الجاهزة (قوالب التصميم)</a:t>
            </a:r>
          </a:p>
          <a:p>
            <a:pPr lvl="1" algn="just" rtl="1"/>
            <a:r>
              <a:rPr lang="ar-SA" dirty="0">
                <a:solidFill>
                  <a:schemeClr val="tx1"/>
                </a:solidFill>
                <a:cs typeface="AL-Mohanad" pitchFamily="2" charset="-78"/>
                <a:sym typeface="Wingdings" pitchFamily="2" charset="2"/>
              </a:rPr>
              <a:t> يوفر برنامج الباوربوينت مجموعة من التصميمات وأنظمة الألوان التي تجعل من العرض التقديمي </a:t>
            </a:r>
            <a:r>
              <a:rPr lang="ar-SA" dirty="0" smtClean="0">
                <a:solidFill>
                  <a:schemeClr val="tx1"/>
                </a:solidFill>
                <a:cs typeface="AL-Mohanad" pitchFamily="2" charset="-78"/>
                <a:sym typeface="Wingdings" pitchFamily="2" charset="2"/>
              </a:rPr>
              <a:t>اكثر احترافية. </a:t>
            </a:r>
            <a:r>
              <a:rPr lang="ar-SA" dirty="0">
                <a:solidFill>
                  <a:schemeClr val="tx1"/>
                </a:solidFill>
                <a:cs typeface="AL-Mohanad" pitchFamily="2" charset="-78"/>
                <a:sym typeface="Wingdings" pitchFamily="2" charset="2"/>
              </a:rPr>
              <a:t>وهذه التصميمات تحتوي على </a:t>
            </a:r>
            <a:r>
              <a:rPr lang="ar-SA" dirty="0" smtClean="0">
                <a:solidFill>
                  <a:schemeClr val="tx1"/>
                </a:solidFill>
                <a:cs typeface="AL-Mohanad" pitchFamily="2" charset="-78"/>
                <a:sym typeface="Wingdings" pitchFamily="2" charset="2"/>
              </a:rPr>
              <a:t>الخلفيات، </a:t>
            </a:r>
            <a:r>
              <a:rPr lang="ar-SA" dirty="0">
                <a:solidFill>
                  <a:schemeClr val="tx1"/>
                </a:solidFill>
                <a:cs typeface="AL-Mohanad" pitchFamily="2" charset="-78"/>
                <a:sym typeface="Wingdings" pitchFamily="2" charset="2"/>
              </a:rPr>
              <a:t>الألوان، الخطوط ... </a:t>
            </a:r>
            <a:r>
              <a:rPr lang="ar-SA" dirty="0" smtClean="0">
                <a:solidFill>
                  <a:schemeClr val="tx1"/>
                </a:solidFill>
                <a:cs typeface="AL-Mohanad" pitchFamily="2" charset="-78"/>
                <a:sym typeface="Wingdings" pitchFamily="2" charset="2"/>
              </a:rPr>
              <a:t>الخ </a:t>
            </a:r>
            <a:r>
              <a:rPr lang="ar-SA" dirty="0">
                <a:solidFill>
                  <a:schemeClr val="tx1"/>
                </a:solidFill>
                <a:cs typeface="AL-Mohanad" pitchFamily="2" charset="-78"/>
                <a:sym typeface="Wingdings" pitchFamily="2" charset="2"/>
              </a:rPr>
              <a:t>. </a:t>
            </a:r>
          </a:p>
          <a:p>
            <a:pPr lvl="1" algn="just" rtl="1"/>
            <a:r>
              <a:rPr lang="en-US" dirty="0">
                <a:solidFill>
                  <a:schemeClr val="tx1"/>
                </a:solidFill>
                <a:sym typeface="Wingdings" pitchFamily="2" charset="2"/>
              </a:rPr>
              <a:t> </a:t>
            </a:r>
            <a:r>
              <a:rPr lang="ar-SA" dirty="0">
                <a:solidFill>
                  <a:schemeClr val="tx1"/>
                </a:solidFill>
                <a:cs typeface="AL-Mohanad" pitchFamily="2" charset="-78"/>
                <a:sym typeface="Wingdings" pitchFamily="2" charset="2"/>
              </a:rPr>
              <a:t>عند استخدام</a:t>
            </a:r>
            <a:r>
              <a:rPr lang="ar-BH" dirty="0">
                <a:solidFill>
                  <a:schemeClr val="tx1"/>
                </a:solidFill>
                <a:cs typeface="AL-Mohanad" pitchFamily="2" charset="-78"/>
                <a:sym typeface="Wingdings" pitchFamily="2" charset="2"/>
              </a:rPr>
              <a:t> قالب التصميم على العرض التقديمي فإن هذا القالب سوف </a:t>
            </a:r>
            <a:r>
              <a:rPr lang="ar-SA" dirty="0">
                <a:solidFill>
                  <a:schemeClr val="tx1"/>
                </a:solidFill>
                <a:cs typeface="AL-Mohanad" pitchFamily="2" charset="-78"/>
                <a:sym typeface="Wingdings" pitchFamily="2" charset="2"/>
              </a:rPr>
              <a:t>يطبق على جميع </a:t>
            </a:r>
            <a:r>
              <a:rPr lang="ar-SA" dirty="0" smtClean="0">
                <a:solidFill>
                  <a:schemeClr val="tx1"/>
                </a:solidFill>
                <a:cs typeface="AL-Mohanad" pitchFamily="2" charset="-78"/>
                <a:sym typeface="Wingdings" pitchFamily="2" charset="2"/>
              </a:rPr>
              <a:t>الشرائح، </a:t>
            </a:r>
            <a:r>
              <a:rPr lang="ar-SA" dirty="0">
                <a:solidFill>
                  <a:schemeClr val="tx1"/>
                </a:solidFill>
                <a:cs typeface="AL-Mohanad" pitchFamily="2" charset="-78"/>
                <a:sym typeface="Wingdings" pitchFamily="2" charset="2"/>
              </a:rPr>
              <a:t>الا في حالة أن المستخدم لم يرد ذلك وادراد تطبيقه على بعض الشرائح</a:t>
            </a:r>
          </a:p>
          <a:p>
            <a:pPr lvl="1" algn="just" rtl="1"/>
            <a:r>
              <a:rPr lang="ar-SA" dirty="0">
                <a:solidFill>
                  <a:schemeClr val="tx1"/>
                </a:solidFill>
                <a:cs typeface="AL-Mohanad" pitchFamily="2" charset="-78"/>
                <a:sym typeface="Wingdings" pitchFamily="2" charset="2"/>
              </a:rPr>
              <a:t>قوالب التصميم تعتمد على تخطيط الصفحة </a:t>
            </a:r>
            <a:r>
              <a:rPr lang="ar-SA" dirty="0" smtClean="0">
                <a:solidFill>
                  <a:schemeClr val="tx1"/>
                </a:solidFill>
                <a:cs typeface="AL-Mohanad" pitchFamily="2" charset="-78"/>
                <a:sym typeface="Wingdings" pitchFamily="2" charset="2"/>
              </a:rPr>
              <a:t>لإدراج </a:t>
            </a:r>
            <a:r>
              <a:rPr lang="ar-SA" dirty="0">
                <a:solidFill>
                  <a:schemeClr val="tx1"/>
                </a:solidFill>
                <a:cs typeface="AL-Mohanad" pitchFamily="2" charset="-78"/>
                <a:sym typeface="Wingdings" pitchFamily="2" charset="2"/>
              </a:rPr>
              <a:t>التصميم المناسب لها ، فالتصميم الخاص بصفحة العنوان يختلف عن التصميم الخاص بالصفحات الداخلية في قالب التصميم ذاته</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60316331-1069-4361-867E-14CBB6E2D81C}" type="slidenum">
              <a:rPr lang="ar-SA"/>
              <a:pPr/>
              <a:t>18</a:t>
            </a:fld>
            <a:endParaRPr lang="en-US"/>
          </a:p>
        </p:txBody>
      </p:sp>
    </p:spTree>
    <p:extLst>
      <p:ext uri="{BB962C8B-B14F-4D97-AF65-F5344CB8AC3E}">
        <p14:creationId xmlns:p14="http://schemas.microsoft.com/office/powerpoint/2010/main" val="1667640872"/>
      </p:ext>
    </p:extLst>
  </p:cSld>
  <p:clrMapOvr>
    <a:masterClrMapping/>
  </p:clrMapOvr>
  <p:transition spd="slow">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pPr algn="r" rtl="1"/>
            <a:r>
              <a:rPr lang="ar-SA" dirty="0">
                <a:cs typeface="AL-Mohanad" pitchFamily="2" charset="-78"/>
              </a:rPr>
              <a:t>إعداد الشرائح</a:t>
            </a:r>
            <a:endParaRPr lang="en-US" dirty="0">
              <a:effectLst>
                <a:outerShdw blurRad="38100" dist="38100" dir="2700000" algn="tl">
                  <a:srgbClr val="C0C0C0"/>
                </a:outerShdw>
              </a:effectLst>
              <a:cs typeface="AL-Mohanad" pitchFamily="2" charset="-78"/>
            </a:endParaRPr>
          </a:p>
        </p:txBody>
      </p:sp>
      <p:sp>
        <p:nvSpPr>
          <p:cNvPr id="473091" name="Rectangle 3"/>
          <p:cNvSpPr>
            <a:spLocks noGrp="1" noChangeArrowheads="1"/>
          </p:cNvSpPr>
          <p:nvPr>
            <p:ph idx="1"/>
          </p:nvPr>
        </p:nvSpPr>
        <p:spPr>
          <a:xfrm>
            <a:off x="3581400" y="1676400"/>
            <a:ext cx="5334000" cy="4724400"/>
          </a:xfrm>
        </p:spPr>
        <p:txBody>
          <a:bodyPr/>
          <a:lstStyle/>
          <a:p>
            <a:pPr algn="just" rtl="1">
              <a:lnSpc>
                <a:spcPct val="90000"/>
              </a:lnSpc>
            </a:pPr>
            <a:r>
              <a:rPr lang="ar-SA" dirty="0" smtClean="0">
                <a:cs typeface="AL-Mohanad" pitchFamily="2" charset="-78"/>
                <a:sym typeface="Wingdings" pitchFamily="2" charset="2"/>
              </a:rPr>
              <a:t>خطوات </a:t>
            </a:r>
            <a:r>
              <a:rPr lang="ar-SA" dirty="0">
                <a:cs typeface="AL-Mohanad" pitchFamily="2" charset="-78"/>
                <a:sym typeface="Wingdings" pitchFamily="2" charset="2"/>
              </a:rPr>
              <a:t>تطبيق قوالب التصميم</a:t>
            </a:r>
          </a:p>
          <a:p>
            <a:pPr lvl="1" algn="just" rtl="1">
              <a:lnSpc>
                <a:spcPct val="90000"/>
              </a:lnSpc>
            </a:pPr>
            <a:r>
              <a:rPr lang="ar-SA" dirty="0">
                <a:solidFill>
                  <a:schemeClr val="tx1"/>
                </a:solidFill>
                <a:cs typeface="AL-Mohanad" pitchFamily="2" charset="-78"/>
                <a:sym typeface="Wingdings" pitchFamily="2" charset="2"/>
              </a:rPr>
              <a:t>من قائمة ”تنسيق“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نختار ”تصميم الشريحة“</a:t>
            </a:r>
          </a:p>
          <a:p>
            <a:pPr lvl="1" algn="just" rtl="1">
              <a:lnSpc>
                <a:spcPct val="90000"/>
              </a:lnSpc>
            </a:pPr>
            <a:r>
              <a:rPr lang="ar-SA" dirty="0">
                <a:solidFill>
                  <a:schemeClr val="tx1"/>
                </a:solidFill>
                <a:cs typeface="AL-Mohanad" pitchFamily="2" charset="-78"/>
                <a:sym typeface="Wingdings" pitchFamily="2" charset="2"/>
              </a:rPr>
              <a:t>وفي نسخة (2007) من تبويب ”تصميم“</a:t>
            </a:r>
          </a:p>
          <a:p>
            <a:pPr lvl="1" algn="just" rtl="1">
              <a:lnSpc>
                <a:spcPct val="90000"/>
              </a:lnSpc>
            </a:pPr>
            <a:r>
              <a:rPr lang="ar-SA" dirty="0">
                <a:solidFill>
                  <a:schemeClr val="tx1"/>
                </a:solidFill>
                <a:cs typeface="AL-Mohanad" pitchFamily="2" charset="-78"/>
                <a:sym typeface="Wingdings" pitchFamily="2" charset="2"/>
              </a:rPr>
              <a:t>سيفتح لنا الجزء الخاص بعرض النماذج المتاحة في جزء المهام ، نختار </a:t>
            </a:r>
            <a:r>
              <a:rPr lang="ar-SA" dirty="0" smtClean="0">
                <a:solidFill>
                  <a:schemeClr val="tx1"/>
                </a:solidFill>
                <a:cs typeface="AL-Mohanad" pitchFamily="2" charset="-78"/>
                <a:sym typeface="Wingdings" pitchFamily="2" charset="2"/>
              </a:rPr>
              <a:t>ما نريد </a:t>
            </a:r>
            <a:endParaRPr lang="ar-SA" dirty="0">
              <a:solidFill>
                <a:schemeClr val="tx1"/>
              </a:solidFill>
              <a:cs typeface="AL-Mohanad" pitchFamily="2" charset="-78"/>
              <a:sym typeface="Wingdings" pitchFamily="2" charset="2"/>
            </a:endParaRPr>
          </a:p>
          <a:p>
            <a:pPr lvl="2" algn="just" rtl="1">
              <a:lnSpc>
                <a:spcPct val="90000"/>
              </a:lnSpc>
            </a:pPr>
            <a:r>
              <a:rPr lang="ar-SA" sz="2200" dirty="0">
                <a:cs typeface="AL-Mohanad" pitchFamily="2" charset="-78"/>
                <a:sym typeface="Wingdings" pitchFamily="2" charset="2"/>
              </a:rPr>
              <a:t>الضغط بالزر الأيمن عليها لتحديد التطبيق على كل الشرائح او الشريحة الحالية</a:t>
            </a:r>
          </a:p>
          <a:p>
            <a:pPr lvl="2" algn="just" rtl="1">
              <a:lnSpc>
                <a:spcPct val="90000"/>
              </a:lnSpc>
            </a:pPr>
            <a:r>
              <a:rPr lang="ar-SA" sz="2200" dirty="0">
                <a:cs typeface="AL-Mohanad" pitchFamily="2" charset="-78"/>
                <a:sym typeface="Wingdings" pitchFamily="2" charset="2"/>
              </a:rPr>
              <a:t>عند الضغط بالزر الأيسر ستطبق على كافة </a:t>
            </a:r>
            <a:r>
              <a:rPr lang="ar-SA" sz="2200" dirty="0" smtClean="0">
                <a:cs typeface="AL-Mohanad" pitchFamily="2" charset="-78"/>
                <a:sym typeface="Wingdings" pitchFamily="2" charset="2"/>
              </a:rPr>
              <a:t>الشرائح</a:t>
            </a:r>
            <a:endParaRPr lang="ar-SA" sz="2200" dirty="0">
              <a:cs typeface="AL-Mohanad" pitchFamily="2" charset="-78"/>
              <a:sym typeface="Wingdings" pitchFamily="2" charset="2"/>
            </a:endParaRPr>
          </a:p>
        </p:txBody>
      </p:sp>
      <p:sp>
        <p:nvSpPr>
          <p:cNvPr id="8" name="Footer Placeholder 4"/>
          <p:cNvSpPr>
            <a:spLocks noGrp="1"/>
          </p:cNvSpPr>
          <p:nvPr>
            <p:ph type="ftr" sz="quarter" idx="11"/>
          </p:nvPr>
        </p:nvSpPr>
        <p:spPr/>
        <p:txBody>
          <a:bodyPr/>
          <a:lstStyle/>
          <a:p>
            <a:r>
              <a:rPr lang="en-US" smtClean="0"/>
              <a:t>PowerPoint</a:t>
            </a:r>
            <a:endParaRPr lang="en-US"/>
          </a:p>
        </p:txBody>
      </p:sp>
      <p:sp>
        <p:nvSpPr>
          <p:cNvPr id="9" name="Slide Number Placeholder 5"/>
          <p:cNvSpPr>
            <a:spLocks noGrp="1"/>
          </p:cNvSpPr>
          <p:nvPr>
            <p:ph type="sldNum" sz="quarter" idx="12"/>
          </p:nvPr>
        </p:nvSpPr>
        <p:spPr/>
        <p:txBody>
          <a:bodyPr/>
          <a:lstStyle/>
          <a:p>
            <a:fld id="{EBAAA390-59F8-4BAD-B34C-AE73546BFA44}" type="slidenum">
              <a:rPr lang="ar-SA"/>
              <a:pPr/>
              <a:t>19</a:t>
            </a:fld>
            <a:endParaRPr lang="en-US"/>
          </a:p>
        </p:txBody>
      </p:sp>
      <p:pic>
        <p:nvPicPr>
          <p:cNvPr id="47309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9400" y="982662"/>
            <a:ext cx="2209800" cy="115093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309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2057400"/>
            <a:ext cx="2362200" cy="22860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3095"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400" y="3810000"/>
            <a:ext cx="2743200" cy="2332038"/>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365210"/>
      </p:ext>
    </p:extLst>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algn="r" rtl="1" eaLnBrk="1" hangingPunct="1"/>
            <a:r>
              <a:rPr lang="en-US" dirty="0" smtClean="0">
                <a:cs typeface="AL-Mohanad" pitchFamily="2" charset="-78"/>
              </a:rPr>
              <a:t>Microsoft PowerPoint</a:t>
            </a:r>
          </a:p>
        </p:txBody>
      </p:sp>
      <p:sp>
        <p:nvSpPr>
          <p:cNvPr id="12293" name="Rectangle 3"/>
          <p:cNvSpPr>
            <a:spLocks noGrp="1" noChangeArrowheads="1"/>
          </p:cNvSpPr>
          <p:nvPr>
            <p:ph idx="1"/>
          </p:nvPr>
        </p:nvSpPr>
        <p:spPr>
          <a:xfrm>
            <a:off x="762000" y="1905000"/>
            <a:ext cx="7696200" cy="4267200"/>
          </a:xfrm>
        </p:spPr>
        <p:txBody>
          <a:bodyPr/>
          <a:lstStyle/>
          <a:p>
            <a:pPr algn="just" rtl="1">
              <a:lnSpc>
                <a:spcPct val="90000"/>
              </a:lnSpc>
            </a:pPr>
            <a:r>
              <a:rPr lang="ar-SA" sz="2800" dirty="0">
                <a:cs typeface="AL-Mohanad" pitchFamily="2" charset="-78"/>
              </a:rPr>
              <a:t>يعتبر باوربوينت </a:t>
            </a:r>
            <a:r>
              <a:rPr lang="en-US" sz="2800" dirty="0">
                <a:cs typeface="AL-Mohanad" pitchFamily="2" charset="-78"/>
              </a:rPr>
              <a:t>PowerPoint </a:t>
            </a:r>
            <a:r>
              <a:rPr lang="ar-SA" sz="2800" dirty="0">
                <a:cs typeface="AL-Mohanad" pitchFamily="2" charset="-78"/>
              </a:rPr>
              <a:t> برنامج عروض تقديمية فعال جدا بحيث يتيح للمستخدم إنشاء عروض تقديمية يمكن عرضها على الكمبيوتر أو طباعتها كنشرات. ويتيح </a:t>
            </a:r>
            <a:r>
              <a:rPr lang="ar-SA" sz="2800" dirty="0" smtClean="0">
                <a:cs typeface="AL-Mohanad" pitchFamily="2" charset="-78"/>
              </a:rPr>
              <a:t>تخصيص هذه العروض بإضافة </a:t>
            </a:r>
            <a:r>
              <a:rPr lang="ar-SA" sz="2800" dirty="0">
                <a:cs typeface="AL-Mohanad" pitchFamily="2" charset="-78"/>
              </a:rPr>
              <a:t>المؤثرات الحركية والصوتية </a:t>
            </a:r>
            <a:r>
              <a:rPr lang="ar-SA" sz="2800" dirty="0" smtClean="0">
                <a:cs typeface="AL-Mohanad" pitchFamily="2" charset="-78"/>
              </a:rPr>
              <a:t>إليها، </a:t>
            </a:r>
            <a:r>
              <a:rPr lang="ar-SA" sz="2800" dirty="0">
                <a:cs typeface="AL-Mohanad" pitchFamily="2" charset="-78"/>
              </a:rPr>
              <a:t>وهذا ما يجعله الوسيلة المثلى لإنشاء العروض التقديمية التجارية أو عند استخدامه في المحاضرات الدراسية . </a:t>
            </a:r>
          </a:p>
        </p:txBody>
      </p:sp>
      <p:sp>
        <p:nvSpPr>
          <p:cNvPr id="1229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r>
              <a:rPr lang="en-US" smtClean="0">
                <a:solidFill>
                  <a:schemeClr val="tx2"/>
                </a:solidFill>
              </a:rPr>
              <a:t>PowerPoint</a:t>
            </a:r>
          </a:p>
        </p:txBody>
      </p:sp>
      <p:sp>
        <p:nvSpPr>
          <p:cNvPr id="1229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eaLnBrk="1" hangingPunct="1"/>
            <a:fld id="{0E313EED-4085-4878-91AA-602143B2F7BE}" type="slidenum">
              <a:rPr lang="ar-SA" smtClean="0">
                <a:solidFill>
                  <a:schemeClr val="tx2"/>
                </a:solidFill>
              </a:rPr>
              <a:pPr eaLnBrk="1" hangingPunct="1"/>
              <a:t>2</a:t>
            </a:fld>
            <a:endParaRPr lang="en-US" smtClean="0">
              <a:solidFill>
                <a:schemeClr val="tx2"/>
              </a:solidFill>
            </a:endParaRPr>
          </a:p>
        </p:txBody>
      </p:sp>
    </p:spTree>
  </p:cSld>
  <p:clrMapOvr>
    <a:masterClrMapping/>
  </p:clrMapOvr>
  <p:transition spd="slow">
    <p:pull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pPr algn="r" rtl="1"/>
            <a:r>
              <a:rPr lang="ar-SA" dirty="0">
                <a:cs typeface="AL-Mohanad" pitchFamily="2" charset="-78"/>
              </a:rPr>
              <a:t>إعداد الشرائح</a:t>
            </a:r>
            <a:endParaRPr lang="en-US" dirty="0">
              <a:effectLst>
                <a:outerShdw blurRad="38100" dist="38100" dir="2700000" algn="tl">
                  <a:srgbClr val="C0C0C0"/>
                </a:outerShdw>
              </a:effectLst>
              <a:cs typeface="AL-Mohanad" pitchFamily="2" charset="-78"/>
            </a:endParaRPr>
          </a:p>
        </p:txBody>
      </p:sp>
      <p:sp>
        <p:nvSpPr>
          <p:cNvPr id="476163" name="Rectangle 3"/>
          <p:cNvSpPr>
            <a:spLocks noGrp="1" noChangeArrowheads="1"/>
          </p:cNvSpPr>
          <p:nvPr>
            <p:ph idx="1"/>
          </p:nvPr>
        </p:nvSpPr>
        <p:spPr>
          <a:xfrm>
            <a:off x="457200" y="1676400"/>
            <a:ext cx="8229600" cy="4724400"/>
          </a:xfrm>
        </p:spPr>
        <p:txBody>
          <a:bodyPr/>
          <a:lstStyle/>
          <a:p>
            <a:pPr algn="just" rtl="1"/>
            <a:r>
              <a:rPr lang="ar-SA" sz="2400" dirty="0" smtClean="0">
                <a:cs typeface="AL-Mohanad" pitchFamily="2" charset="-78"/>
                <a:sym typeface="Wingdings" pitchFamily="2" charset="2"/>
              </a:rPr>
              <a:t>اضافة </a:t>
            </a:r>
            <a:r>
              <a:rPr lang="ar-SA" sz="2400" dirty="0">
                <a:cs typeface="AL-Mohanad" pitchFamily="2" charset="-78"/>
                <a:sym typeface="Wingdings" pitchFamily="2" charset="2"/>
              </a:rPr>
              <a:t>ارقام الشرائح</a:t>
            </a:r>
          </a:p>
          <a:p>
            <a:pPr lvl="1" algn="just" rtl="1"/>
            <a:r>
              <a:rPr lang="ar-SA" sz="2000" dirty="0">
                <a:solidFill>
                  <a:schemeClr val="tx1"/>
                </a:solidFill>
                <a:cs typeface="AL-Mohanad" pitchFamily="2" charset="-78"/>
                <a:sym typeface="Wingdings" pitchFamily="2" charset="2"/>
              </a:rPr>
              <a:t>من قائمة ”ادراج“ </a:t>
            </a:r>
            <a:r>
              <a:rPr lang="en-US" sz="2000" dirty="0">
                <a:solidFill>
                  <a:schemeClr val="tx1"/>
                </a:solidFill>
                <a:cs typeface="AL-Mohanad" pitchFamily="2" charset="-78"/>
                <a:sym typeface="Wingdings" pitchFamily="2" charset="2"/>
              </a:rPr>
              <a:t></a:t>
            </a:r>
            <a:r>
              <a:rPr lang="ar-SA" sz="2000" dirty="0">
                <a:solidFill>
                  <a:schemeClr val="tx1"/>
                </a:solidFill>
                <a:cs typeface="AL-Mohanad" pitchFamily="2" charset="-78"/>
                <a:sym typeface="Wingdings" pitchFamily="2" charset="2"/>
              </a:rPr>
              <a:t> نختار ”رقم الشريحة“  ، وفي نسخة (2007) من تبويب ”ادراج“</a:t>
            </a:r>
          </a:p>
          <a:p>
            <a:pPr lvl="1" algn="just" rtl="1"/>
            <a:r>
              <a:rPr lang="ar-SA" sz="2000" dirty="0">
                <a:solidFill>
                  <a:schemeClr val="tx1"/>
                </a:solidFill>
                <a:cs typeface="AL-Mohanad" pitchFamily="2" charset="-78"/>
                <a:sym typeface="Wingdings" pitchFamily="2" charset="2"/>
              </a:rPr>
              <a:t>سيظهر مربع  الحوار الخاص برأس وتذييل الشريحة</a:t>
            </a:r>
          </a:p>
          <a:p>
            <a:pPr lvl="1" algn="just" rtl="1"/>
            <a:r>
              <a:rPr lang="ar-SA" sz="2000" dirty="0">
                <a:solidFill>
                  <a:schemeClr val="tx1"/>
                </a:solidFill>
                <a:cs typeface="AL-Mohanad" pitchFamily="2" charset="-78"/>
                <a:sym typeface="Wingdings" pitchFamily="2" charset="2"/>
              </a:rPr>
              <a:t>يضع المستخدم علامة أمام (أرقام الصفحات) ، ويمكنه منه هنا اضافة معلومات على رأس وتذييل الشريحة من تاريخ أو أي معلومات اضافية</a:t>
            </a:r>
          </a:p>
          <a:p>
            <a:pPr lvl="1" algn="just" rtl="1"/>
            <a:r>
              <a:rPr lang="ar-SA" sz="2000" dirty="0">
                <a:solidFill>
                  <a:schemeClr val="tx1"/>
                </a:solidFill>
                <a:cs typeface="AL-Mohanad" pitchFamily="2" charset="-78"/>
                <a:sym typeface="Wingdings" pitchFamily="2" charset="2"/>
              </a:rPr>
              <a:t>نلاحظ ان البرنامج وضع لكل خيار خانة في تذييل الصفحة</a:t>
            </a:r>
          </a:p>
          <a:p>
            <a:pPr lvl="1" algn="just" rtl="1"/>
            <a:r>
              <a:rPr lang="ar-SA" sz="2000" dirty="0">
                <a:solidFill>
                  <a:schemeClr val="tx1"/>
                </a:solidFill>
                <a:cs typeface="AL-Mohanad" pitchFamily="2" charset="-78"/>
                <a:sym typeface="Wingdings" pitchFamily="2" charset="2"/>
              </a:rPr>
              <a:t>بعد الانتهاء نضغط ”موافق“</a:t>
            </a:r>
          </a:p>
          <a:p>
            <a:pPr algn="just" rtl="1"/>
            <a:r>
              <a:rPr lang="ar-SA" sz="2400" dirty="0">
                <a:cs typeface="AL-Mohanad" pitchFamily="2" charset="-78"/>
                <a:sym typeface="Wingdings" pitchFamily="2" charset="2"/>
              </a:rPr>
              <a:t>اضافة رأس وتذييل الصفحة</a:t>
            </a:r>
          </a:p>
          <a:p>
            <a:pPr lvl="1" algn="just" rtl="1"/>
            <a:r>
              <a:rPr lang="ar-SA" sz="2000" dirty="0">
                <a:solidFill>
                  <a:schemeClr val="tx1"/>
                </a:solidFill>
                <a:cs typeface="AL-Mohanad" pitchFamily="2" charset="-78"/>
                <a:sym typeface="Wingdings" pitchFamily="2" charset="2"/>
              </a:rPr>
              <a:t>بنفس الطريقة السابقة</a:t>
            </a:r>
          </a:p>
          <a:p>
            <a:pPr lvl="1" algn="just" rtl="1"/>
            <a:r>
              <a:rPr lang="ar-SA" sz="2000" dirty="0">
                <a:solidFill>
                  <a:schemeClr val="tx1"/>
                </a:solidFill>
                <a:cs typeface="AL-Mohanad" pitchFamily="2" charset="-78"/>
                <a:sym typeface="Wingdings" pitchFamily="2" charset="2"/>
              </a:rPr>
              <a:t>أو عن طريق القائمة ”عرض“ </a:t>
            </a:r>
            <a:r>
              <a:rPr lang="en-US" sz="2000" dirty="0">
                <a:solidFill>
                  <a:schemeClr val="tx1"/>
                </a:solidFill>
                <a:cs typeface="AL-Mohanad" pitchFamily="2" charset="-78"/>
                <a:sym typeface="Wingdings" pitchFamily="2" charset="2"/>
              </a:rPr>
              <a:t></a:t>
            </a:r>
            <a:r>
              <a:rPr lang="ar-SA" sz="2000" dirty="0">
                <a:solidFill>
                  <a:schemeClr val="tx1"/>
                </a:solidFill>
                <a:cs typeface="AL-Mohanad" pitchFamily="2" charset="-78"/>
                <a:sym typeface="Wingdings" pitchFamily="2" charset="2"/>
              </a:rPr>
              <a:t> نختار ”رأس وتذييل“ وفي نسخة (2007) من تبويب ”ادراج“</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7B15DF2F-1D2C-4F99-BD11-1E47D8D36FCB}" type="slidenum">
              <a:rPr lang="ar-SA"/>
              <a:pPr/>
              <a:t>20</a:t>
            </a:fld>
            <a:endParaRPr lang="en-US"/>
          </a:p>
        </p:txBody>
      </p:sp>
    </p:spTree>
    <p:extLst>
      <p:ext uri="{BB962C8B-B14F-4D97-AF65-F5344CB8AC3E}">
        <p14:creationId xmlns:p14="http://schemas.microsoft.com/office/powerpoint/2010/main" val="3876259433"/>
      </p:ext>
    </p:extLst>
  </p:cSld>
  <p:clrMapOvr>
    <a:masterClrMapping/>
  </p:clrMapOvr>
  <p:transition spd="slow">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pPr algn="r" rtl="1"/>
            <a:r>
              <a:rPr lang="ar-SA" dirty="0">
                <a:cs typeface="AL-Mohanad" pitchFamily="2" charset="-78"/>
              </a:rPr>
              <a:t>إعداد الشرائح</a:t>
            </a:r>
            <a:endParaRPr lang="en-US" dirty="0">
              <a:effectLst>
                <a:outerShdw blurRad="38100" dist="38100" dir="2700000" algn="tl">
                  <a:srgbClr val="C0C0C0"/>
                </a:outerShdw>
              </a:effectLst>
              <a:cs typeface="AL-Mohanad" pitchFamily="2" charset="-78"/>
            </a:endParaRPr>
          </a:p>
        </p:txBody>
      </p:sp>
      <p:sp>
        <p:nvSpPr>
          <p:cNvPr id="478211" name="Rectangle 3"/>
          <p:cNvSpPr>
            <a:spLocks noGrp="1" noChangeArrowheads="1"/>
          </p:cNvSpPr>
          <p:nvPr>
            <p:ph idx="1"/>
          </p:nvPr>
        </p:nvSpPr>
        <p:spPr>
          <a:xfrm>
            <a:off x="6553200" y="1981200"/>
            <a:ext cx="2209800" cy="609600"/>
          </a:xfrm>
          <a:noFill/>
          <a:ln cap="flat" algn="ctr">
            <a:solidFill>
              <a:schemeClr val="tx1"/>
            </a:solidFill>
            <a:prstDash val="dash"/>
            <a:miter lim="800000"/>
            <a:headEnd/>
            <a:tailEnd/>
          </a:ln>
        </p:spPr>
        <p:txBody>
          <a:bodyPr/>
          <a:lstStyle/>
          <a:p>
            <a:pPr algn="ctr" rtl="0">
              <a:lnSpc>
                <a:spcPct val="80000"/>
              </a:lnSpc>
              <a:buFont typeface="Wingdings" pitchFamily="2" charset="2"/>
              <a:buNone/>
            </a:pPr>
            <a:r>
              <a:rPr lang="ar-SA" sz="1800" dirty="0">
                <a:cs typeface="AL-Mohanad" pitchFamily="2" charset="-78"/>
              </a:rPr>
              <a:t>ادراج رقم الشريحة </a:t>
            </a:r>
          </a:p>
          <a:p>
            <a:pPr algn="ctr" rtl="0">
              <a:lnSpc>
                <a:spcPct val="80000"/>
              </a:lnSpc>
              <a:buFont typeface="Wingdings" pitchFamily="2" charset="2"/>
              <a:buNone/>
            </a:pPr>
            <a:r>
              <a:rPr lang="ar-SA" sz="1800" dirty="0">
                <a:cs typeface="AL-Mohanad" pitchFamily="2" charset="-78"/>
              </a:rPr>
              <a:t>ورأسها وتذييلها</a:t>
            </a:r>
          </a:p>
        </p:txBody>
      </p:sp>
      <p:sp>
        <p:nvSpPr>
          <p:cNvPr id="9" name="Footer Placeholder 4"/>
          <p:cNvSpPr>
            <a:spLocks noGrp="1"/>
          </p:cNvSpPr>
          <p:nvPr>
            <p:ph type="ftr" sz="quarter" idx="11"/>
          </p:nvPr>
        </p:nvSpPr>
        <p:spPr/>
        <p:txBody>
          <a:bodyPr/>
          <a:lstStyle/>
          <a:p>
            <a:r>
              <a:rPr lang="en-US" smtClean="0"/>
              <a:t>PowerPoint</a:t>
            </a:r>
            <a:endParaRPr lang="en-US"/>
          </a:p>
        </p:txBody>
      </p:sp>
      <p:sp>
        <p:nvSpPr>
          <p:cNvPr id="10" name="Slide Number Placeholder 5"/>
          <p:cNvSpPr>
            <a:spLocks noGrp="1"/>
          </p:cNvSpPr>
          <p:nvPr>
            <p:ph type="sldNum" sz="quarter" idx="12"/>
          </p:nvPr>
        </p:nvSpPr>
        <p:spPr/>
        <p:txBody>
          <a:bodyPr/>
          <a:lstStyle/>
          <a:p>
            <a:fld id="{BBB50B7E-2D43-4F78-B2D5-E906AAF12EB8}" type="slidenum">
              <a:rPr lang="ar-SA"/>
              <a:pPr/>
              <a:t>21</a:t>
            </a:fld>
            <a:endParaRPr lang="en-US"/>
          </a:p>
        </p:txBody>
      </p:sp>
      <p:sp>
        <p:nvSpPr>
          <p:cNvPr id="478212" name="Rectangle 4"/>
          <p:cNvSpPr>
            <a:spLocks noChangeArrowheads="1"/>
          </p:cNvSpPr>
          <p:nvPr/>
        </p:nvSpPr>
        <p:spPr bwMode="auto">
          <a:xfrm>
            <a:off x="7772400" y="28956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47821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276600"/>
            <a:ext cx="1752600" cy="11144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821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600" y="3657600"/>
            <a:ext cx="1722438" cy="2590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8216"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0" y="3048000"/>
            <a:ext cx="5048250" cy="325278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8217"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4800" y="1905000"/>
            <a:ext cx="6096000" cy="820738"/>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014795"/>
      </p:ext>
    </p:extLst>
  </p:cSld>
  <p:clrMapOvr>
    <a:masterClrMapping/>
  </p:clrMapOvr>
  <p:transition spd="slow">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pPr algn="r" rtl="1">
              <a:lnSpc>
                <a:spcPct val="90000"/>
              </a:lnSpc>
            </a:pPr>
            <a:r>
              <a:rPr lang="ar-SA" dirty="0">
                <a:solidFill>
                  <a:schemeClr val="tx1"/>
                </a:solidFill>
                <a:cs typeface="AL-Mohanad" pitchFamily="2" charset="-78"/>
              </a:rPr>
              <a:t>الحركات المخصصة</a:t>
            </a:r>
          </a:p>
        </p:txBody>
      </p:sp>
      <p:sp>
        <p:nvSpPr>
          <p:cNvPr id="435203" name="Rectangle 3"/>
          <p:cNvSpPr>
            <a:spLocks noGrp="1" noChangeArrowheads="1"/>
          </p:cNvSpPr>
          <p:nvPr>
            <p:ph idx="1"/>
          </p:nvPr>
        </p:nvSpPr>
        <p:spPr>
          <a:xfrm>
            <a:off x="304800" y="1905000"/>
            <a:ext cx="8153400" cy="4419600"/>
          </a:xfrm>
        </p:spPr>
        <p:txBody>
          <a:bodyPr/>
          <a:lstStyle/>
          <a:p>
            <a:pPr algn="just" rtl="1">
              <a:lnSpc>
                <a:spcPct val="90000"/>
              </a:lnSpc>
            </a:pPr>
            <a:r>
              <a:rPr lang="ar-SA" sz="2400" dirty="0" smtClean="0">
                <a:cs typeface="AL-Mohanad" pitchFamily="2" charset="-78"/>
              </a:rPr>
              <a:t>بعد </a:t>
            </a:r>
            <a:r>
              <a:rPr lang="ar-SA" sz="2400" dirty="0">
                <a:cs typeface="AL-Mohanad" pitchFamily="2" charset="-78"/>
              </a:rPr>
              <a:t>ان يقوم المستخدم بإدراج العناصر المطلوبة في الشريحة ، قد يرغب بأن يكون لها حركه مخصصه لدخولها أو خروجها من الشريحة</a:t>
            </a:r>
            <a:endParaRPr lang="ar-SA" sz="2400" dirty="0">
              <a:cs typeface="AL-Mohanad" pitchFamily="2" charset="-78"/>
              <a:sym typeface="Wingdings" pitchFamily="2" charset="2"/>
            </a:endParaRPr>
          </a:p>
          <a:p>
            <a:pPr algn="just" rtl="1">
              <a:lnSpc>
                <a:spcPct val="90000"/>
              </a:lnSpc>
            </a:pPr>
            <a:r>
              <a:rPr lang="ar-SA" sz="2400" dirty="0">
                <a:cs typeface="AL-Mohanad" pitchFamily="2" charset="-78"/>
                <a:sym typeface="Wingdings" pitchFamily="2" charset="2"/>
              </a:rPr>
              <a:t>هناك ثلاثة حالات لحركة العناصر</a:t>
            </a:r>
          </a:p>
          <a:p>
            <a:pPr algn="just" rtl="1">
              <a:lnSpc>
                <a:spcPct val="90000"/>
              </a:lnSpc>
            </a:pPr>
            <a:endParaRPr lang="ar-SA" sz="2400" dirty="0">
              <a:cs typeface="AL-Mohanad" pitchFamily="2" charset="-78"/>
              <a:sym typeface="Wingdings" pitchFamily="2" charset="2"/>
            </a:endParaRPr>
          </a:p>
          <a:p>
            <a:pPr algn="just" rtl="1">
              <a:lnSpc>
                <a:spcPct val="90000"/>
              </a:lnSpc>
            </a:pPr>
            <a:r>
              <a:rPr lang="ar-BH" sz="2400" dirty="0">
                <a:cs typeface="AL-Mohanad" pitchFamily="2" charset="-78"/>
              </a:rPr>
              <a:t>لإضافة الحركة للكائنات سواء </a:t>
            </a:r>
            <a:r>
              <a:rPr lang="ar-SA" sz="2400" dirty="0">
                <a:cs typeface="AL-Mohanad" pitchFamily="2" charset="-78"/>
              </a:rPr>
              <a:t>كانت</a:t>
            </a:r>
            <a:r>
              <a:rPr lang="ar-BH" sz="2400" dirty="0">
                <a:cs typeface="AL-Mohanad" pitchFamily="2" charset="-78"/>
              </a:rPr>
              <a:t> ( صورة ، نص ، </a:t>
            </a:r>
            <a:r>
              <a:rPr lang="en-GB" sz="2400" dirty="0">
                <a:cs typeface="AL-Mohanad" pitchFamily="2" charset="-78"/>
              </a:rPr>
              <a:t>WordArt</a:t>
            </a:r>
            <a:r>
              <a:rPr lang="ar-BH" sz="2400" dirty="0">
                <a:cs typeface="AL-Mohanad" pitchFamily="2" charset="-78"/>
              </a:rPr>
              <a:t> ، .. ) </a:t>
            </a:r>
            <a:r>
              <a:rPr lang="ar-SA" sz="2400" dirty="0">
                <a:cs typeface="AL-Mohanad" pitchFamily="2" charset="-78"/>
              </a:rPr>
              <a:t>ن</a:t>
            </a:r>
            <a:r>
              <a:rPr lang="ar-BH" sz="2400" dirty="0">
                <a:cs typeface="AL-Mohanad" pitchFamily="2" charset="-78"/>
              </a:rPr>
              <a:t>تبع الخطوات التالية : </a:t>
            </a:r>
          </a:p>
          <a:p>
            <a:pPr lvl="1" algn="r" rtl="1">
              <a:lnSpc>
                <a:spcPct val="90000"/>
              </a:lnSpc>
            </a:pPr>
            <a:r>
              <a:rPr lang="ar-SA" sz="2000" dirty="0">
                <a:solidFill>
                  <a:schemeClr val="tx1"/>
                </a:solidFill>
                <a:cs typeface="AL-Mohanad" pitchFamily="2" charset="-78"/>
              </a:rPr>
              <a:t>نحدد</a:t>
            </a:r>
            <a:r>
              <a:rPr lang="ar-BH" sz="2000" dirty="0">
                <a:solidFill>
                  <a:schemeClr val="tx1"/>
                </a:solidFill>
                <a:cs typeface="AL-Mohanad" pitchFamily="2" charset="-78"/>
              </a:rPr>
              <a:t> الكائن الذي </a:t>
            </a:r>
            <a:r>
              <a:rPr lang="ar-SA" sz="2000" dirty="0">
                <a:solidFill>
                  <a:schemeClr val="tx1"/>
                </a:solidFill>
                <a:cs typeface="AL-Mohanad" pitchFamily="2" charset="-78"/>
              </a:rPr>
              <a:t>ن</a:t>
            </a:r>
            <a:r>
              <a:rPr lang="ar-BH" sz="2000" dirty="0">
                <a:solidFill>
                  <a:schemeClr val="tx1"/>
                </a:solidFill>
                <a:cs typeface="AL-Mohanad" pitchFamily="2" charset="-78"/>
              </a:rPr>
              <a:t>ريد إضافة حركة له . </a:t>
            </a:r>
          </a:p>
          <a:p>
            <a:pPr lvl="1" algn="r" rtl="1">
              <a:lnSpc>
                <a:spcPct val="90000"/>
              </a:lnSpc>
            </a:pPr>
            <a:r>
              <a:rPr lang="ar-SA" sz="2000" dirty="0">
                <a:solidFill>
                  <a:schemeClr val="tx1"/>
                </a:solidFill>
                <a:cs typeface="AL-Mohanad" pitchFamily="2" charset="-78"/>
              </a:rPr>
              <a:t>ن</a:t>
            </a:r>
            <a:r>
              <a:rPr lang="ar-BH" sz="2000" dirty="0">
                <a:solidFill>
                  <a:schemeClr val="tx1"/>
                </a:solidFill>
                <a:cs typeface="AL-Mohanad" pitchFamily="2" charset="-78"/>
              </a:rPr>
              <a:t>ضغط عليه بالزر الأيمن للفأرة و</a:t>
            </a:r>
            <a:r>
              <a:rPr lang="ar-SA" sz="2000" dirty="0">
                <a:solidFill>
                  <a:schemeClr val="tx1"/>
                </a:solidFill>
                <a:cs typeface="AL-Mohanad" pitchFamily="2" charset="-78"/>
              </a:rPr>
              <a:t>نختار</a:t>
            </a:r>
            <a:r>
              <a:rPr lang="ar-BH" sz="2000" dirty="0">
                <a:solidFill>
                  <a:schemeClr val="tx1"/>
                </a:solidFill>
                <a:cs typeface="AL-Mohanad" pitchFamily="2" charset="-78"/>
              </a:rPr>
              <a:t> </a:t>
            </a:r>
            <a:r>
              <a:rPr lang="ar-SA" sz="2000" dirty="0">
                <a:solidFill>
                  <a:schemeClr val="tx1"/>
                </a:solidFill>
                <a:cs typeface="AL-Mohanad" pitchFamily="2" charset="-78"/>
              </a:rPr>
              <a:t>”</a:t>
            </a:r>
            <a:r>
              <a:rPr lang="ar-BH" sz="2000" dirty="0">
                <a:solidFill>
                  <a:schemeClr val="tx1"/>
                </a:solidFill>
                <a:cs typeface="AL-Mohanad" pitchFamily="2" charset="-78"/>
              </a:rPr>
              <a:t>حركة مخصصة</a:t>
            </a:r>
            <a:r>
              <a:rPr lang="ar-SA" sz="2000" dirty="0">
                <a:solidFill>
                  <a:schemeClr val="tx1"/>
                </a:solidFill>
                <a:cs typeface="AL-Mohanad" pitchFamily="2" charset="-78"/>
              </a:rPr>
              <a:t>“</a:t>
            </a:r>
            <a:r>
              <a:rPr lang="ar-BH" sz="2000" dirty="0">
                <a:solidFill>
                  <a:schemeClr val="tx1"/>
                </a:solidFill>
                <a:cs typeface="AL-Mohanad" pitchFamily="2" charset="-78"/>
              </a:rPr>
              <a:t> </a:t>
            </a:r>
            <a:r>
              <a:rPr lang="en-GB" sz="2000" dirty="0">
                <a:solidFill>
                  <a:schemeClr val="tx1"/>
                </a:solidFill>
                <a:cs typeface="AL-Mohanad" pitchFamily="2" charset="-78"/>
              </a:rPr>
              <a:t>Custom Animation</a:t>
            </a:r>
            <a:r>
              <a:rPr lang="ar-BH" sz="2000" dirty="0">
                <a:solidFill>
                  <a:schemeClr val="tx1"/>
                </a:solidFill>
                <a:cs typeface="AL-Mohanad" pitchFamily="2" charset="-78"/>
              </a:rPr>
              <a:t>. </a:t>
            </a:r>
            <a:endParaRPr lang="ar-SA" sz="2000" dirty="0">
              <a:solidFill>
                <a:schemeClr val="tx1"/>
              </a:solidFill>
              <a:cs typeface="AL-Mohanad" pitchFamily="2" charset="-78"/>
            </a:endParaRPr>
          </a:p>
          <a:p>
            <a:pPr lvl="1" algn="r" rtl="1">
              <a:lnSpc>
                <a:spcPct val="90000"/>
              </a:lnSpc>
            </a:pPr>
            <a:r>
              <a:rPr lang="ar-SA" sz="2000" dirty="0">
                <a:solidFill>
                  <a:schemeClr val="tx1"/>
                </a:solidFill>
                <a:cs typeface="AL-Mohanad" pitchFamily="2" charset="-78"/>
              </a:rPr>
              <a:t>أو من قائمة ”عرض الشرائح“ </a:t>
            </a:r>
            <a:r>
              <a:rPr lang="en-US" sz="2000" dirty="0">
                <a:solidFill>
                  <a:schemeClr val="tx1"/>
                </a:solidFill>
                <a:cs typeface="AL-Mohanad" pitchFamily="2" charset="-78"/>
                <a:sym typeface="Wingdings" pitchFamily="2" charset="2"/>
              </a:rPr>
              <a:t></a:t>
            </a:r>
            <a:r>
              <a:rPr lang="ar-SA" sz="2000" dirty="0">
                <a:solidFill>
                  <a:schemeClr val="tx1"/>
                </a:solidFill>
                <a:cs typeface="AL-Mohanad" pitchFamily="2" charset="-78"/>
                <a:sym typeface="Wingdings" pitchFamily="2" charset="2"/>
              </a:rPr>
              <a:t> نختار </a:t>
            </a:r>
            <a:r>
              <a:rPr lang="ar-SA" sz="2000" dirty="0">
                <a:solidFill>
                  <a:schemeClr val="tx1"/>
                </a:solidFill>
                <a:cs typeface="AL-Mohanad" pitchFamily="2" charset="-78"/>
              </a:rPr>
              <a:t>”</a:t>
            </a:r>
            <a:r>
              <a:rPr lang="ar-BH" sz="2000" dirty="0">
                <a:solidFill>
                  <a:schemeClr val="tx1"/>
                </a:solidFill>
                <a:cs typeface="AL-Mohanad" pitchFamily="2" charset="-78"/>
              </a:rPr>
              <a:t>حركة مخصصة</a:t>
            </a:r>
            <a:r>
              <a:rPr lang="ar-SA" sz="2000" dirty="0">
                <a:solidFill>
                  <a:schemeClr val="tx1"/>
                </a:solidFill>
                <a:cs typeface="AL-Mohanad" pitchFamily="2" charset="-78"/>
              </a:rPr>
              <a:t>“</a:t>
            </a:r>
            <a:r>
              <a:rPr lang="ar-BH" sz="2000" dirty="0">
                <a:solidFill>
                  <a:schemeClr val="tx1"/>
                </a:solidFill>
                <a:cs typeface="AL-Mohanad" pitchFamily="2" charset="-78"/>
              </a:rPr>
              <a:t> </a:t>
            </a:r>
            <a:r>
              <a:rPr lang="en-GB" sz="2000" dirty="0">
                <a:solidFill>
                  <a:schemeClr val="tx1"/>
                </a:solidFill>
                <a:cs typeface="AL-Mohanad" pitchFamily="2" charset="-78"/>
              </a:rPr>
              <a:t>Custom Animation</a:t>
            </a:r>
            <a:r>
              <a:rPr lang="ar-BH" sz="2000" dirty="0">
                <a:solidFill>
                  <a:schemeClr val="tx1"/>
                </a:solidFill>
                <a:cs typeface="AL-Mohanad" pitchFamily="2" charset="-78"/>
              </a:rPr>
              <a:t>. </a:t>
            </a:r>
            <a:r>
              <a:rPr lang="ar-SA" sz="2000" dirty="0">
                <a:solidFill>
                  <a:schemeClr val="tx1"/>
                </a:solidFill>
                <a:cs typeface="AL-Mohanad" pitchFamily="2" charset="-78"/>
              </a:rPr>
              <a:t> وفي نسخة 2007 من تبويب ”حركة “ نجد أداة ”حركة مخصصة“</a:t>
            </a:r>
            <a:endParaRPr lang="ar-BH" sz="2000" dirty="0">
              <a:solidFill>
                <a:schemeClr val="tx1"/>
              </a:solidFill>
              <a:cs typeface="AL-Mohanad" pitchFamily="2" charset="-78"/>
            </a:endParaRPr>
          </a:p>
          <a:p>
            <a:pPr lvl="1" algn="r" rtl="1">
              <a:lnSpc>
                <a:spcPct val="90000"/>
              </a:lnSpc>
            </a:pPr>
            <a:r>
              <a:rPr lang="ar-BH" sz="2000" dirty="0">
                <a:solidFill>
                  <a:schemeClr val="tx1"/>
                </a:solidFill>
                <a:cs typeface="AL-Mohanad" pitchFamily="2" charset="-78"/>
              </a:rPr>
              <a:t>سيفتح في جزء المهام مربع حوار</a:t>
            </a:r>
            <a:r>
              <a:rPr lang="en-US" sz="2000" dirty="0">
                <a:solidFill>
                  <a:schemeClr val="tx1"/>
                </a:solidFill>
                <a:cs typeface="AL-Mohanad" pitchFamily="2" charset="-78"/>
              </a:rPr>
              <a:t> </a:t>
            </a:r>
            <a:r>
              <a:rPr lang="ar-SA" sz="2000" dirty="0">
                <a:solidFill>
                  <a:schemeClr val="tx1"/>
                </a:solidFill>
                <a:cs typeface="AL-Mohanad" pitchFamily="2" charset="-78"/>
              </a:rPr>
              <a:t>خاص بالحركات المخصصة</a:t>
            </a:r>
          </a:p>
        </p:txBody>
      </p:sp>
      <p:sp>
        <p:nvSpPr>
          <p:cNvPr id="16" name="Footer Placeholder 4"/>
          <p:cNvSpPr>
            <a:spLocks noGrp="1"/>
          </p:cNvSpPr>
          <p:nvPr>
            <p:ph type="ftr" sz="quarter" idx="11"/>
          </p:nvPr>
        </p:nvSpPr>
        <p:spPr/>
        <p:txBody>
          <a:bodyPr/>
          <a:lstStyle/>
          <a:p>
            <a:r>
              <a:rPr lang="en-US" smtClean="0"/>
              <a:t>PowerPoint</a:t>
            </a:r>
            <a:endParaRPr lang="en-US"/>
          </a:p>
        </p:txBody>
      </p:sp>
      <p:sp>
        <p:nvSpPr>
          <p:cNvPr id="17" name="Slide Number Placeholder 5"/>
          <p:cNvSpPr>
            <a:spLocks noGrp="1"/>
          </p:cNvSpPr>
          <p:nvPr>
            <p:ph type="sldNum" sz="quarter" idx="12"/>
          </p:nvPr>
        </p:nvSpPr>
        <p:spPr/>
        <p:txBody>
          <a:bodyPr/>
          <a:lstStyle/>
          <a:p>
            <a:fld id="{C3607D62-3FED-49E8-BE96-1EE62967C8A7}" type="slidenum">
              <a:rPr lang="ar-SA"/>
              <a:pPr/>
              <a:t>22</a:t>
            </a:fld>
            <a:endParaRPr lang="en-US"/>
          </a:p>
        </p:txBody>
      </p:sp>
      <p:graphicFrame>
        <p:nvGraphicFramePr>
          <p:cNvPr id="435232" name="Group 32"/>
          <p:cNvGraphicFramePr>
            <a:graphicFrameLocks noGrp="1"/>
          </p:cNvGraphicFramePr>
          <p:nvPr>
            <p:extLst>
              <p:ext uri="{D42A27DB-BD31-4B8C-83A1-F6EECF244321}">
                <p14:modId xmlns:p14="http://schemas.microsoft.com/office/powerpoint/2010/main" val="2636693951"/>
              </p:ext>
            </p:extLst>
          </p:nvPr>
        </p:nvGraphicFramePr>
        <p:xfrm>
          <a:off x="304800" y="2971800"/>
          <a:ext cx="7315200" cy="533400"/>
        </p:xfrm>
        <a:graphic>
          <a:graphicData uri="http://schemas.openxmlformats.org/drawingml/2006/table">
            <a:tbl>
              <a:tblPr/>
              <a:tblGrid>
                <a:gridCol w="2438400"/>
                <a:gridCol w="2438400"/>
                <a:gridCol w="2438400"/>
              </a:tblGrid>
              <a:tr h="533400">
                <a:tc>
                  <a:txBody>
                    <a:bodyPr/>
                    <a:lstStyle/>
                    <a:p>
                      <a:pPr marL="0" marR="0" lvl="0" indent="0" algn="r" defTabSz="914400" rtl="1" eaLnBrk="1" fontAlgn="base" latinLnBrk="0" hangingPunct="1">
                        <a:lnSpc>
                          <a:spcPct val="100000"/>
                        </a:lnSpc>
                        <a:spcBef>
                          <a:spcPct val="20000"/>
                        </a:spcBef>
                        <a:spcAft>
                          <a:spcPct val="0"/>
                        </a:spcAft>
                        <a:buClr>
                          <a:schemeClr val="bg2"/>
                        </a:buClr>
                        <a:buSzPct val="70000"/>
                        <a:buFont typeface="Wingdings" pitchFamily="2" charset="2"/>
                        <a:buChar char="l"/>
                        <a:tabLst/>
                      </a:pPr>
                      <a:r>
                        <a:rPr kumimoji="0" lang="ar-SA" sz="2000" b="0" i="0" u="none" strike="noStrike" cap="none" normalizeH="0" baseline="0" dirty="0" smtClean="0">
                          <a:ln>
                            <a:noFill/>
                          </a:ln>
                          <a:solidFill>
                            <a:schemeClr val="tx1"/>
                          </a:solidFill>
                          <a:effectLst/>
                          <a:latin typeface="Arial" charset="0"/>
                          <a:cs typeface="AL-Mohanad" pitchFamily="2" charset="-78"/>
                        </a:rPr>
                        <a:t> خروج العنصر من العرض</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0000"/>
                        <a:buFont typeface="Wingdings" pitchFamily="2" charset="2"/>
                        <a:buChar char="l"/>
                        <a:tabLst/>
                      </a:pPr>
                      <a:r>
                        <a:rPr kumimoji="0" lang="ar-SA" sz="2000" b="0" i="0" u="none" strike="noStrike" cap="none" normalizeH="0" baseline="0" smtClean="0">
                          <a:ln>
                            <a:noFill/>
                          </a:ln>
                          <a:solidFill>
                            <a:schemeClr val="tx1"/>
                          </a:solidFill>
                          <a:effectLst/>
                          <a:latin typeface="Arial" charset="0"/>
                          <a:cs typeface="AL-Mohanad" pitchFamily="2" charset="-78"/>
                        </a:rPr>
                        <a:t> توكيد</a:t>
                      </a:r>
                      <a:endParaRPr kumimoji="0" lang="en-US" sz="2000" b="0" i="0" u="none" strike="noStrike" cap="none" normalizeH="0" baseline="0" smtClean="0">
                        <a:ln>
                          <a:noFill/>
                        </a:ln>
                        <a:solidFill>
                          <a:schemeClr val="tx1"/>
                        </a:solidFill>
                        <a:effectLst/>
                        <a:latin typeface="Arial" charset="0"/>
                        <a:cs typeface="AL-Mohanad" pitchFamily="2" charset="-78"/>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0000"/>
                        <a:buFont typeface="Wingdings" pitchFamily="2" charset="2"/>
                        <a:buChar char="l"/>
                        <a:tabLst/>
                      </a:pPr>
                      <a:r>
                        <a:rPr kumimoji="0" lang="ar-SA" sz="2000" b="0" i="0" u="none" strike="noStrike" cap="none" normalizeH="0" baseline="0" dirty="0" smtClean="0">
                          <a:ln>
                            <a:noFill/>
                          </a:ln>
                          <a:solidFill>
                            <a:schemeClr val="tx1"/>
                          </a:solidFill>
                          <a:effectLst/>
                          <a:latin typeface="Arial" charset="0"/>
                          <a:cs typeface="AL-Mohanad" pitchFamily="2" charset="-78"/>
                        </a:rPr>
                        <a:t> دخول العنصر للعرض </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a:noFill/>
                    </a:lnL>
                    <a:lnR cap="flat">
                      <a:noFill/>
                    </a:lnR>
                    <a:lnT cap="fla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737894660"/>
      </p:ext>
    </p:extLst>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p:txBody>
          <a:bodyPr/>
          <a:lstStyle/>
          <a:p>
            <a:pPr algn="r" rtl="1">
              <a:lnSpc>
                <a:spcPct val="90000"/>
              </a:lnSpc>
            </a:pPr>
            <a:r>
              <a:rPr lang="ar-SA" dirty="0">
                <a:cs typeface="AL-Mohanad" pitchFamily="2" charset="-78"/>
              </a:rPr>
              <a:t>الحركات المخصصة</a:t>
            </a:r>
          </a:p>
        </p:txBody>
      </p:sp>
      <p:sp>
        <p:nvSpPr>
          <p:cNvPr id="491523" name="Rectangle 3"/>
          <p:cNvSpPr>
            <a:spLocks noGrp="1" noChangeArrowheads="1"/>
          </p:cNvSpPr>
          <p:nvPr>
            <p:ph idx="1"/>
          </p:nvPr>
        </p:nvSpPr>
        <p:spPr>
          <a:xfrm>
            <a:off x="6553200" y="1981200"/>
            <a:ext cx="2209800" cy="609600"/>
          </a:xfrm>
          <a:noFill/>
          <a:ln cap="flat" algn="ctr">
            <a:solidFill>
              <a:schemeClr val="tx1"/>
            </a:solidFill>
            <a:prstDash val="dash"/>
            <a:miter lim="800000"/>
            <a:headEnd/>
            <a:tailEnd/>
          </a:ln>
        </p:spPr>
        <p:txBody>
          <a:bodyPr/>
          <a:lstStyle/>
          <a:p>
            <a:pPr algn="ctr" rtl="0">
              <a:lnSpc>
                <a:spcPct val="90000"/>
              </a:lnSpc>
              <a:buFont typeface="Wingdings" pitchFamily="2" charset="2"/>
              <a:buNone/>
            </a:pPr>
            <a:r>
              <a:rPr lang="ar-SA" sz="2000" dirty="0">
                <a:cs typeface="AL-Mohanad" pitchFamily="2" charset="-78"/>
              </a:rPr>
              <a:t>اضافة حركة مخصصة</a:t>
            </a:r>
          </a:p>
        </p:txBody>
      </p:sp>
      <p:sp>
        <p:nvSpPr>
          <p:cNvPr id="8" name="Footer Placeholder 4"/>
          <p:cNvSpPr>
            <a:spLocks noGrp="1"/>
          </p:cNvSpPr>
          <p:nvPr>
            <p:ph type="ftr" sz="quarter" idx="11"/>
          </p:nvPr>
        </p:nvSpPr>
        <p:spPr/>
        <p:txBody>
          <a:bodyPr/>
          <a:lstStyle/>
          <a:p>
            <a:r>
              <a:rPr lang="en-US" smtClean="0"/>
              <a:t>PowerPoint</a:t>
            </a:r>
            <a:endParaRPr lang="en-US"/>
          </a:p>
        </p:txBody>
      </p:sp>
      <p:sp>
        <p:nvSpPr>
          <p:cNvPr id="9" name="Slide Number Placeholder 5"/>
          <p:cNvSpPr>
            <a:spLocks noGrp="1"/>
          </p:cNvSpPr>
          <p:nvPr>
            <p:ph type="sldNum" sz="quarter" idx="12"/>
          </p:nvPr>
        </p:nvSpPr>
        <p:spPr/>
        <p:txBody>
          <a:bodyPr/>
          <a:lstStyle/>
          <a:p>
            <a:fld id="{C8D654C7-4C96-451C-8B46-C8E02621872B}" type="slidenum">
              <a:rPr lang="ar-SA"/>
              <a:pPr/>
              <a:t>23</a:t>
            </a:fld>
            <a:endParaRPr lang="en-US"/>
          </a:p>
        </p:txBody>
      </p:sp>
      <p:sp>
        <p:nvSpPr>
          <p:cNvPr id="491524" name="Rectangle 4"/>
          <p:cNvSpPr>
            <a:spLocks noChangeArrowheads="1"/>
          </p:cNvSpPr>
          <p:nvPr/>
        </p:nvSpPr>
        <p:spPr bwMode="auto">
          <a:xfrm>
            <a:off x="7239000" y="29718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49152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581400"/>
            <a:ext cx="3768725" cy="1833563"/>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pic>
        <p:nvPicPr>
          <p:cNvPr id="491530"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3505200"/>
            <a:ext cx="3657600" cy="217646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31" name="Rectangle 11"/>
          <p:cNvSpPr>
            <a:spLocks noChangeArrowheads="1"/>
          </p:cNvSpPr>
          <p:nvPr/>
        </p:nvSpPr>
        <p:spPr bwMode="auto">
          <a:xfrm>
            <a:off x="2286000" y="30480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2007</a:t>
            </a:r>
            <a:endParaRPr lang="en-US" sz="1800"/>
          </a:p>
        </p:txBody>
      </p:sp>
    </p:spTree>
    <p:extLst>
      <p:ext uri="{BB962C8B-B14F-4D97-AF65-F5344CB8AC3E}">
        <p14:creationId xmlns:p14="http://schemas.microsoft.com/office/powerpoint/2010/main" val="3498523012"/>
      </p:ext>
    </p:extLst>
  </p:cSld>
  <p:clrMapOvr>
    <a:masterClrMapping/>
  </p:clrMapOvr>
  <p:transition spd="slow">
    <p:pull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pPr algn="r" rtl="1">
              <a:lnSpc>
                <a:spcPct val="90000"/>
              </a:lnSpc>
            </a:pPr>
            <a:r>
              <a:rPr lang="ar-SA" dirty="0">
                <a:cs typeface="AL-Mohanad" pitchFamily="2" charset="-78"/>
              </a:rPr>
              <a:t>الحركات المخصصة</a:t>
            </a:r>
          </a:p>
        </p:txBody>
      </p:sp>
      <p:sp>
        <p:nvSpPr>
          <p:cNvPr id="489475" name="Rectangle 3"/>
          <p:cNvSpPr>
            <a:spLocks noGrp="1" noChangeArrowheads="1"/>
          </p:cNvSpPr>
          <p:nvPr>
            <p:ph idx="1"/>
          </p:nvPr>
        </p:nvSpPr>
        <p:spPr>
          <a:xfrm>
            <a:off x="3505200" y="1828800"/>
            <a:ext cx="4953000" cy="4419600"/>
          </a:xfrm>
        </p:spPr>
        <p:txBody>
          <a:bodyPr/>
          <a:lstStyle/>
          <a:p>
            <a:pPr algn="just" rtl="1"/>
            <a:r>
              <a:rPr lang="ar-SA" dirty="0" smtClean="0">
                <a:cs typeface="AL-Mohanad" pitchFamily="2" charset="-78"/>
              </a:rPr>
              <a:t>مربع </a:t>
            </a:r>
            <a:r>
              <a:rPr lang="ar-SA" dirty="0">
                <a:cs typeface="AL-Mohanad" pitchFamily="2" charset="-78"/>
              </a:rPr>
              <a:t>حوار الحركة المخصصة</a:t>
            </a:r>
          </a:p>
          <a:p>
            <a:pPr lvl="1" algn="just" rtl="1"/>
            <a:r>
              <a:rPr lang="ar-SA" dirty="0">
                <a:solidFill>
                  <a:schemeClr val="tx1"/>
                </a:solidFill>
                <a:cs typeface="AL-Mohanad" pitchFamily="2" charset="-78"/>
              </a:rPr>
              <a:t>يتكون من المكونات التالية</a:t>
            </a:r>
          </a:p>
          <a:p>
            <a:pPr lvl="2" algn="just" rtl="1"/>
            <a:r>
              <a:rPr lang="ar-SA" dirty="0">
                <a:cs typeface="AL-Mohanad" pitchFamily="2" charset="-78"/>
              </a:rPr>
              <a:t>زران رئيسيان أحدهما لإضافة </a:t>
            </a:r>
            <a:r>
              <a:rPr lang="ar-SA" dirty="0" smtClean="0">
                <a:cs typeface="AL-Mohanad" pitchFamily="2" charset="-78"/>
              </a:rPr>
              <a:t>حركة، </a:t>
            </a:r>
            <a:r>
              <a:rPr lang="ar-SA" dirty="0">
                <a:cs typeface="AL-Mohanad" pitchFamily="2" charset="-78"/>
              </a:rPr>
              <a:t>والآخر لحذفها</a:t>
            </a:r>
          </a:p>
          <a:p>
            <a:pPr lvl="2" algn="just" rtl="1"/>
            <a:r>
              <a:rPr lang="ar-SA" dirty="0">
                <a:cs typeface="AL-Mohanad" pitchFamily="2" charset="-78"/>
              </a:rPr>
              <a:t>ثلاثة قوائم </a:t>
            </a:r>
            <a:r>
              <a:rPr lang="ar-SA" dirty="0" smtClean="0">
                <a:cs typeface="AL-Mohanad" pitchFamily="2" charset="-78"/>
              </a:rPr>
              <a:t>منسدلة </a:t>
            </a:r>
            <a:r>
              <a:rPr lang="ar-SA" dirty="0">
                <a:cs typeface="AL-Mohanad" pitchFamily="2" charset="-78"/>
              </a:rPr>
              <a:t>تحدد : متى تبدأ حركة العنصر ، وماهي خصائص الحركة المحددة ، وماهي سرعتها</a:t>
            </a:r>
          </a:p>
          <a:p>
            <a:pPr lvl="2" algn="just" rtl="1"/>
            <a:r>
              <a:rPr lang="ar-SA" dirty="0">
                <a:cs typeface="AL-Mohanad" pitchFamily="2" charset="-78"/>
              </a:rPr>
              <a:t>مساحة بيضاء تحوي على الحركات المدرجة في الشريحة الحالية وتبين ترتيبها الزمني</a:t>
            </a:r>
          </a:p>
          <a:p>
            <a:pPr lvl="2" algn="just" rtl="1"/>
            <a:r>
              <a:rPr lang="ar-SA" dirty="0">
                <a:cs typeface="AL-Mohanad" pitchFamily="2" charset="-78"/>
              </a:rPr>
              <a:t>ازرار لمشاهدة عرض مبدئي للحركة</a:t>
            </a:r>
          </a:p>
        </p:txBody>
      </p:sp>
      <p:sp>
        <p:nvSpPr>
          <p:cNvPr id="7" name="Footer Placeholder 4"/>
          <p:cNvSpPr>
            <a:spLocks noGrp="1"/>
          </p:cNvSpPr>
          <p:nvPr>
            <p:ph type="ftr" sz="quarter" idx="11"/>
          </p:nvPr>
        </p:nvSpPr>
        <p:spPr/>
        <p:txBody>
          <a:bodyPr/>
          <a:lstStyle/>
          <a:p>
            <a:r>
              <a:rPr lang="en-US" smtClean="0"/>
              <a:t>PowerPoint</a:t>
            </a:r>
            <a:endParaRPr lang="en-US"/>
          </a:p>
        </p:txBody>
      </p:sp>
      <p:sp>
        <p:nvSpPr>
          <p:cNvPr id="8" name="Slide Number Placeholder 5"/>
          <p:cNvSpPr>
            <a:spLocks noGrp="1"/>
          </p:cNvSpPr>
          <p:nvPr>
            <p:ph type="sldNum" sz="quarter" idx="12"/>
          </p:nvPr>
        </p:nvSpPr>
        <p:spPr/>
        <p:txBody>
          <a:bodyPr/>
          <a:lstStyle/>
          <a:p>
            <a:fld id="{88164F8E-AAEE-45B0-AFEA-1C8CF13EF2F4}" type="slidenum">
              <a:rPr lang="ar-SA"/>
              <a:pPr/>
              <a:t>24</a:t>
            </a:fld>
            <a:endParaRPr lang="en-US"/>
          </a:p>
        </p:txBody>
      </p:sp>
      <p:grpSp>
        <p:nvGrpSpPr>
          <p:cNvPr id="489492" name="Group 20"/>
          <p:cNvGrpSpPr>
            <a:grpSpLocks/>
          </p:cNvGrpSpPr>
          <p:nvPr/>
        </p:nvGrpSpPr>
        <p:grpSpPr bwMode="auto">
          <a:xfrm>
            <a:off x="685800" y="1828800"/>
            <a:ext cx="2438400" cy="4398963"/>
            <a:chOff x="672" y="480"/>
            <a:chExt cx="1225" cy="2339"/>
          </a:xfrm>
        </p:grpSpPr>
        <p:pic>
          <p:nvPicPr>
            <p:cNvPr id="489490"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 y="480"/>
              <a:ext cx="1225"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9491"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 y="1824"/>
              <a:ext cx="1225" cy="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452263276"/>
      </p:ext>
    </p:extLst>
  </p:cSld>
  <p:clrMapOvr>
    <a:masterClrMapping/>
  </p:clrMapOvr>
  <p:transition spd="slow">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lstStyle/>
          <a:p>
            <a:pPr algn="r" rtl="1"/>
            <a:r>
              <a:rPr lang="ar-SA" dirty="0">
                <a:cs typeface="AL-Mohanad" pitchFamily="2" charset="-78"/>
              </a:rPr>
              <a:t>الحركات </a:t>
            </a:r>
            <a:r>
              <a:rPr lang="ar-SA" dirty="0" smtClean="0">
                <a:cs typeface="AL-Mohanad" pitchFamily="2" charset="-78"/>
              </a:rPr>
              <a:t>المخصصة</a:t>
            </a:r>
            <a:endParaRPr lang="en-US" dirty="0">
              <a:cs typeface="AL-Mohanad" pitchFamily="2" charset="-78"/>
            </a:endParaRPr>
          </a:p>
        </p:txBody>
      </p:sp>
      <p:sp>
        <p:nvSpPr>
          <p:cNvPr id="493571" name="Rectangle 3"/>
          <p:cNvSpPr>
            <a:spLocks noGrp="1" noChangeArrowheads="1"/>
          </p:cNvSpPr>
          <p:nvPr>
            <p:ph idx="1"/>
          </p:nvPr>
        </p:nvSpPr>
        <p:spPr>
          <a:xfrm>
            <a:off x="3886200" y="1905000"/>
            <a:ext cx="4953000" cy="4419600"/>
          </a:xfrm>
        </p:spPr>
        <p:txBody>
          <a:bodyPr/>
          <a:lstStyle/>
          <a:p>
            <a:pPr algn="just" rtl="1">
              <a:lnSpc>
                <a:spcPct val="90000"/>
              </a:lnSpc>
            </a:pPr>
            <a:r>
              <a:rPr lang="ar-SA" sz="2400" dirty="0" smtClean="0">
                <a:cs typeface="AL-Mohanad" pitchFamily="2" charset="-78"/>
              </a:rPr>
              <a:t>خطوات </a:t>
            </a:r>
            <a:r>
              <a:rPr lang="ar-SA" sz="2400" dirty="0">
                <a:cs typeface="AL-Mohanad" pitchFamily="2" charset="-78"/>
              </a:rPr>
              <a:t>ادراج الحركة المخصصة</a:t>
            </a:r>
          </a:p>
          <a:p>
            <a:pPr lvl="1" algn="just" rtl="1">
              <a:lnSpc>
                <a:spcPct val="90000"/>
              </a:lnSpc>
            </a:pPr>
            <a:r>
              <a:rPr lang="ar-SA" sz="2000" dirty="0">
                <a:solidFill>
                  <a:schemeClr val="tx1"/>
                </a:solidFill>
                <a:cs typeface="AL-Mohanad" pitchFamily="2" charset="-78"/>
              </a:rPr>
              <a:t>يقوم المستخدم بتحديد العنصر المراد اضافة حركة مخصصة له</a:t>
            </a:r>
          </a:p>
          <a:p>
            <a:pPr lvl="1" algn="just" rtl="1">
              <a:lnSpc>
                <a:spcPct val="90000"/>
              </a:lnSpc>
            </a:pPr>
            <a:r>
              <a:rPr lang="ar-SA" sz="2000" dirty="0">
                <a:solidFill>
                  <a:schemeClr val="tx1"/>
                </a:solidFill>
                <a:cs typeface="AL-Mohanad" pitchFamily="2" charset="-78"/>
              </a:rPr>
              <a:t>يضغط على زر ”اضافة تأثير“</a:t>
            </a:r>
          </a:p>
          <a:p>
            <a:pPr lvl="1" algn="just" rtl="1">
              <a:lnSpc>
                <a:spcPct val="90000"/>
              </a:lnSpc>
            </a:pPr>
            <a:r>
              <a:rPr lang="ar-SA" sz="2000" dirty="0">
                <a:solidFill>
                  <a:schemeClr val="tx1"/>
                </a:solidFill>
                <a:cs typeface="AL-Mohanad" pitchFamily="2" charset="-78"/>
              </a:rPr>
              <a:t>يختار الحالة التي يريد اضافة تأثير منها (نحن في بداية العرض لابد أن يكون التأثير الخاص بالدخول) عندها نضع مؤشر الفأرة على ”دخول“ </a:t>
            </a:r>
          </a:p>
          <a:p>
            <a:pPr lvl="1" algn="just" rtl="1">
              <a:lnSpc>
                <a:spcPct val="90000"/>
              </a:lnSpc>
            </a:pPr>
            <a:r>
              <a:rPr lang="ar-SA" sz="2000" dirty="0">
                <a:solidFill>
                  <a:schemeClr val="tx1"/>
                </a:solidFill>
                <a:cs typeface="AL-Mohanad" pitchFamily="2" charset="-78"/>
              </a:rPr>
              <a:t>ستنسدل قائمة بالتأثيرات الموجودة ، وأسفلها ”تأثيرات إضافية“ لتأثيرات أكثر</a:t>
            </a:r>
          </a:p>
          <a:p>
            <a:pPr lvl="1" algn="just" rtl="1">
              <a:lnSpc>
                <a:spcPct val="90000"/>
              </a:lnSpc>
            </a:pPr>
            <a:r>
              <a:rPr lang="ar-SA" sz="2000" dirty="0">
                <a:solidFill>
                  <a:schemeClr val="tx1"/>
                </a:solidFill>
                <a:cs typeface="AL-Mohanad" pitchFamily="2" charset="-78"/>
              </a:rPr>
              <a:t>يختار المستخدم التأثير المراد ويضغط عليه بالزر الأيسر عندها ستضاف الحركة على العنصر المحدد</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0D350B7E-3A6E-44D1-83A0-211BEFD4A8DB}" type="slidenum">
              <a:rPr lang="ar-SA"/>
              <a:pPr/>
              <a:t>25</a:t>
            </a:fld>
            <a:endParaRPr lang="en-US"/>
          </a:p>
        </p:txBody>
      </p:sp>
      <p:pic>
        <p:nvPicPr>
          <p:cNvPr id="4935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2438400"/>
            <a:ext cx="3311525" cy="30956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3370690"/>
      </p:ext>
    </p:extLst>
  </p:cSld>
  <p:clrMapOvr>
    <a:masterClrMapping/>
  </p:clrMapOvr>
  <p:transition spd="slow">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pPr algn="r" rtl="1"/>
            <a:r>
              <a:rPr lang="ar-SA" dirty="0">
                <a:cs typeface="AL-Mohanad" pitchFamily="2" charset="-78"/>
              </a:rPr>
              <a:t>الحركات </a:t>
            </a:r>
            <a:r>
              <a:rPr lang="ar-SA" dirty="0" smtClean="0">
                <a:cs typeface="AL-Mohanad" pitchFamily="2" charset="-78"/>
              </a:rPr>
              <a:t>المخصصة</a:t>
            </a:r>
            <a:endParaRPr lang="en-US" dirty="0">
              <a:cs typeface="AL-Mohanad" pitchFamily="2" charset="-78"/>
            </a:endParaRPr>
          </a:p>
        </p:txBody>
      </p:sp>
      <p:sp>
        <p:nvSpPr>
          <p:cNvPr id="495619" name="Rectangle 3"/>
          <p:cNvSpPr>
            <a:spLocks noGrp="1" noChangeArrowheads="1"/>
          </p:cNvSpPr>
          <p:nvPr>
            <p:ph idx="1"/>
          </p:nvPr>
        </p:nvSpPr>
        <p:spPr>
          <a:xfrm>
            <a:off x="3886200" y="1905000"/>
            <a:ext cx="4953000" cy="4419600"/>
          </a:xfrm>
        </p:spPr>
        <p:txBody>
          <a:bodyPr/>
          <a:lstStyle/>
          <a:p>
            <a:pPr algn="just" rtl="1"/>
            <a:r>
              <a:rPr lang="ar-SA" sz="2500" dirty="0" smtClean="0">
                <a:cs typeface="AL-Mohanad" pitchFamily="2" charset="-78"/>
              </a:rPr>
              <a:t>تغيير </a:t>
            </a:r>
            <a:r>
              <a:rPr lang="ar-SA" sz="2500" dirty="0">
                <a:cs typeface="AL-Mohanad" pitchFamily="2" charset="-78"/>
              </a:rPr>
              <a:t>أو حذف التأثير</a:t>
            </a:r>
          </a:p>
          <a:p>
            <a:pPr lvl="1" algn="just" rtl="1"/>
            <a:r>
              <a:rPr lang="ar-SA" sz="2300" dirty="0">
                <a:solidFill>
                  <a:schemeClr val="tx1"/>
                </a:solidFill>
                <a:cs typeface="AL-Mohanad" pitchFamily="2" charset="-78"/>
              </a:rPr>
              <a:t>قد لا يرغب المستخدم بالتأثير الذي </a:t>
            </a:r>
            <a:r>
              <a:rPr lang="ar-SA" sz="2300" dirty="0" smtClean="0">
                <a:solidFill>
                  <a:schemeClr val="tx1"/>
                </a:solidFill>
                <a:cs typeface="AL-Mohanad" pitchFamily="2" charset="-78"/>
              </a:rPr>
              <a:t>أدرجه </a:t>
            </a:r>
            <a:r>
              <a:rPr lang="ar-SA" sz="2300" dirty="0">
                <a:solidFill>
                  <a:schemeClr val="tx1"/>
                </a:solidFill>
                <a:cs typeface="AL-Mohanad" pitchFamily="2" charset="-78"/>
              </a:rPr>
              <a:t>في بداية الأمر ، عندها يتبع الخطوات التالية</a:t>
            </a:r>
          </a:p>
          <a:p>
            <a:pPr lvl="2" algn="just" rtl="1"/>
            <a:r>
              <a:rPr lang="ar-SA" sz="2000" dirty="0">
                <a:cs typeface="AL-Mohanad" pitchFamily="2" charset="-78"/>
              </a:rPr>
              <a:t>يحدد المستخدم الحركة المخصصة التي يريد تغييرها من المساحة البيضاء في جزء المهام</a:t>
            </a:r>
          </a:p>
          <a:p>
            <a:pPr lvl="2" algn="just" rtl="1"/>
            <a:r>
              <a:rPr lang="ar-SA" sz="2000" dirty="0">
                <a:cs typeface="AL-Mohanad" pitchFamily="2" charset="-78"/>
              </a:rPr>
              <a:t>عندها سيتحول الزر ”اضافة تأثير“ إلى ”تغيير“ ، يضغط عليه ويختار الحركة المخصصة من جديد</a:t>
            </a:r>
          </a:p>
          <a:p>
            <a:pPr lvl="1" algn="just" rtl="1"/>
            <a:r>
              <a:rPr lang="ar-SA" sz="2300" dirty="0">
                <a:solidFill>
                  <a:schemeClr val="tx1"/>
                </a:solidFill>
                <a:cs typeface="AL-Mohanad" pitchFamily="2" charset="-78"/>
              </a:rPr>
              <a:t>للحذف</a:t>
            </a:r>
          </a:p>
          <a:p>
            <a:pPr lvl="2" algn="just" rtl="1"/>
            <a:r>
              <a:rPr lang="ar-SA" sz="2000" dirty="0">
                <a:cs typeface="AL-Mohanad" pitchFamily="2" charset="-78"/>
              </a:rPr>
              <a:t>لحذف التأثير يقوم المستخدم بالضغط على زر ”إزالة“ أو </a:t>
            </a:r>
            <a:r>
              <a:rPr lang="en-US" sz="2000" dirty="0">
                <a:cs typeface="AL-Mohanad" pitchFamily="2" charset="-78"/>
              </a:rPr>
              <a:t>delete</a:t>
            </a:r>
            <a:r>
              <a:rPr lang="ar-SA" sz="2000" dirty="0">
                <a:cs typeface="AL-Mohanad" pitchFamily="2" charset="-78"/>
              </a:rPr>
              <a:t> بعد تحديد الحركة ، أو يضغط عليها بالزر الأيمن ويختار ”إزالة“</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A630B7E3-CB30-4DBF-9434-B8B8D1E625B1}" type="slidenum">
              <a:rPr lang="ar-SA"/>
              <a:pPr/>
              <a:t>26</a:t>
            </a:fld>
            <a:endParaRPr lang="en-US"/>
          </a:p>
        </p:txBody>
      </p:sp>
      <p:pic>
        <p:nvPicPr>
          <p:cNvPr id="4956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2286000"/>
            <a:ext cx="3455988" cy="350043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502633"/>
      </p:ext>
    </p:extLst>
  </p:cSld>
  <p:clrMapOvr>
    <a:masterClrMapping/>
  </p:clrMapOvr>
  <p:transition spd="slow">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pPr algn="r" rtl="1">
              <a:lnSpc>
                <a:spcPct val="90000"/>
              </a:lnSpc>
            </a:pPr>
            <a:r>
              <a:rPr lang="ar-SA" dirty="0">
                <a:cs typeface="AL-Mohanad" pitchFamily="2" charset="-78"/>
              </a:rPr>
              <a:t>الحركات المخصصة</a:t>
            </a:r>
          </a:p>
        </p:txBody>
      </p:sp>
      <p:sp>
        <p:nvSpPr>
          <p:cNvPr id="517123" name="Rectangle 3"/>
          <p:cNvSpPr>
            <a:spLocks noGrp="1" noChangeArrowheads="1"/>
          </p:cNvSpPr>
          <p:nvPr>
            <p:ph idx="1"/>
          </p:nvPr>
        </p:nvSpPr>
        <p:spPr>
          <a:xfrm>
            <a:off x="3200400" y="1905000"/>
            <a:ext cx="5257800" cy="4419600"/>
          </a:xfrm>
        </p:spPr>
        <p:txBody>
          <a:bodyPr/>
          <a:lstStyle/>
          <a:p>
            <a:pPr algn="just" rtl="1"/>
            <a:r>
              <a:rPr lang="ar-SA" sz="2400" dirty="0" smtClean="0">
                <a:cs typeface="AL-Mohanad" pitchFamily="2" charset="-78"/>
              </a:rPr>
              <a:t>التحكم </a:t>
            </a:r>
            <a:r>
              <a:rPr lang="ar-SA" sz="2400" dirty="0">
                <a:cs typeface="AL-Mohanad" pitchFamily="2" charset="-78"/>
              </a:rPr>
              <a:t>في الحركة المخصصة للكائنات</a:t>
            </a:r>
          </a:p>
          <a:p>
            <a:pPr lvl="1" algn="just" rtl="1"/>
            <a:r>
              <a:rPr lang="ar-SA" dirty="0">
                <a:solidFill>
                  <a:schemeClr val="tx1"/>
                </a:solidFill>
                <a:cs typeface="AL-Mohanad" pitchFamily="2" charset="-78"/>
              </a:rPr>
              <a:t>التحكم بترتيب الحركات</a:t>
            </a:r>
          </a:p>
          <a:p>
            <a:pPr lvl="2" algn="just" rtl="1"/>
            <a:r>
              <a:rPr lang="ar-SA" dirty="0">
                <a:cs typeface="AL-Mohanad" pitchFamily="2" charset="-78"/>
              </a:rPr>
              <a:t>يمكن ذلك بالضغط على الحركة في المساحة البيضاء التي تحوي الحركات المخصصة  ومن ثم سحبها الى الموضع المراد بدؤها فيه</a:t>
            </a:r>
          </a:p>
          <a:p>
            <a:pPr lvl="2" algn="just" rtl="1"/>
            <a:r>
              <a:rPr lang="ar-SA" dirty="0">
                <a:cs typeface="AL-Mohanad" pitchFamily="2" charset="-78"/>
              </a:rPr>
              <a:t>أو بالضغط عليها بالزر الأيسر لتحديدها  ومن ثم تغيير ترتيبها بواسطة الأزرار اسفل  مربع حوار الحركة </a:t>
            </a:r>
            <a:r>
              <a:rPr lang="ar-SA" dirty="0" smtClean="0">
                <a:cs typeface="AL-Mohanad" pitchFamily="2" charset="-78"/>
              </a:rPr>
              <a:t>المخصصة</a:t>
            </a:r>
          </a:p>
          <a:p>
            <a:pPr lvl="1" algn="just" rtl="1"/>
            <a:r>
              <a:rPr lang="ar-SA" dirty="0" smtClean="0">
                <a:solidFill>
                  <a:schemeClr val="tx1"/>
                </a:solidFill>
                <a:cs typeface="AL-Mohanad" pitchFamily="2" charset="-78"/>
              </a:rPr>
              <a:t>التحكم بخصائص الحركات</a:t>
            </a:r>
          </a:p>
          <a:p>
            <a:pPr lvl="2" algn="just" rtl="1">
              <a:lnSpc>
                <a:spcPct val="90000"/>
              </a:lnSpc>
            </a:pPr>
            <a:r>
              <a:rPr lang="ar-SA" dirty="0" smtClean="0">
                <a:cs typeface="AL-Mohanad" pitchFamily="2" charset="-78"/>
              </a:rPr>
              <a:t>عن </a:t>
            </a:r>
            <a:r>
              <a:rPr lang="ar-SA" dirty="0">
                <a:cs typeface="AL-Mohanad" pitchFamily="2" charset="-78"/>
              </a:rPr>
              <a:t>طريق القوائم الثلاثة التي تظهر في جزء المهام</a:t>
            </a:r>
          </a:p>
          <a:p>
            <a:pPr lvl="2" algn="just" rtl="1">
              <a:lnSpc>
                <a:spcPct val="90000"/>
              </a:lnSpc>
            </a:pPr>
            <a:r>
              <a:rPr lang="ar-SA" dirty="0">
                <a:cs typeface="AL-Mohanad" pitchFamily="2" charset="-78"/>
              </a:rPr>
              <a:t>عن طريق الضغط على الحركة بالزر الأيمن واختيار ”خيارات التأثير“ ، الذي عندها سيظهر مربع حوار يحوي خيارات التأثير والتوقيت وحركة النصوص.</a:t>
            </a:r>
          </a:p>
          <a:p>
            <a:pPr lvl="2" algn="just" rtl="1"/>
            <a:endParaRPr lang="ar-SA" dirty="0">
              <a:cs typeface="AL-Mohanad" pitchFamily="2" charset="-78"/>
            </a:endParaRP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EB977810-4506-4BDE-AA02-D16574DAE280}" type="slidenum">
              <a:rPr lang="ar-SA"/>
              <a:pPr/>
              <a:t>27</a:t>
            </a:fld>
            <a:endParaRPr lang="en-US"/>
          </a:p>
        </p:txBody>
      </p:sp>
      <p:pic>
        <p:nvPicPr>
          <p:cNvPr id="6" name="Picture 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52400" y="1542144"/>
            <a:ext cx="2999988" cy="472693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8"/>
          <p:cNvSpPr>
            <a:spLocks noChangeArrowheads="1"/>
          </p:cNvSpPr>
          <p:nvPr/>
        </p:nvSpPr>
        <p:spPr bwMode="auto">
          <a:xfrm>
            <a:off x="152400" y="2318294"/>
            <a:ext cx="1785936" cy="581688"/>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689600119"/>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p:txBody>
          <a:bodyPr/>
          <a:lstStyle/>
          <a:p>
            <a:pPr algn="r" rtl="1"/>
            <a:r>
              <a:rPr lang="ar-SA" dirty="0">
                <a:solidFill>
                  <a:schemeClr val="tx1"/>
                </a:solidFill>
                <a:cs typeface="AL-Mohanad" pitchFamily="2" charset="-78"/>
              </a:rPr>
              <a:t>الحركات المخصصة</a:t>
            </a:r>
          </a:p>
        </p:txBody>
      </p:sp>
      <p:sp>
        <p:nvSpPr>
          <p:cNvPr id="499715" name="Rectangle 3"/>
          <p:cNvSpPr>
            <a:spLocks noGrp="1" noChangeArrowheads="1"/>
          </p:cNvSpPr>
          <p:nvPr>
            <p:ph idx="1"/>
          </p:nvPr>
        </p:nvSpPr>
        <p:spPr>
          <a:xfrm>
            <a:off x="381000" y="1905000"/>
            <a:ext cx="8077200" cy="4419600"/>
          </a:xfrm>
        </p:spPr>
        <p:txBody>
          <a:bodyPr/>
          <a:lstStyle/>
          <a:p>
            <a:pPr algn="just" rtl="1"/>
            <a:r>
              <a:rPr lang="ar-SA" sz="2700" dirty="0" smtClean="0">
                <a:cs typeface="AL-Mohanad" pitchFamily="2" charset="-78"/>
              </a:rPr>
              <a:t>التحكم </a:t>
            </a:r>
            <a:r>
              <a:rPr lang="ar-SA" sz="2700" dirty="0">
                <a:cs typeface="AL-Mohanad" pitchFamily="2" charset="-78"/>
              </a:rPr>
              <a:t>في الحركة المخصصة للكائنات</a:t>
            </a:r>
          </a:p>
          <a:p>
            <a:pPr lvl="1" algn="just" rtl="1"/>
            <a:r>
              <a:rPr lang="ar-SA" dirty="0">
                <a:cs typeface="AL-Mohanad" pitchFamily="2" charset="-78"/>
              </a:rPr>
              <a:t>طريقة التحكم من خلال مربع الحوار</a:t>
            </a:r>
          </a:p>
          <a:p>
            <a:pPr lvl="2" algn="just" rtl="1"/>
            <a:r>
              <a:rPr lang="ar-SA" dirty="0">
                <a:cs typeface="AL-Mohanad" pitchFamily="2" charset="-78"/>
              </a:rPr>
              <a:t>يحوي مربع الحوار 3 تبويبات  هي </a:t>
            </a:r>
          </a:p>
          <a:p>
            <a:pPr lvl="3" algn="just" rtl="1"/>
            <a:r>
              <a:rPr lang="ar-SA" sz="2000" dirty="0">
                <a:cs typeface="AL-Mohanad" pitchFamily="2" charset="-78"/>
              </a:rPr>
              <a:t>التأثير: وفيها يحدد اتجاه الدخول ، واضافة الاصوات ، اضافة بهتان للون بعد الدخول ، وطريقة دخول النصوص </a:t>
            </a:r>
          </a:p>
          <a:p>
            <a:pPr lvl="3" algn="just" rtl="1"/>
            <a:r>
              <a:rPr lang="ar-SA" sz="2000" dirty="0">
                <a:cs typeface="AL-Mohanad" pitchFamily="2" charset="-78"/>
              </a:rPr>
              <a:t>التوقيت: متى تبدأ الحركة ( عند النقر بالفأرة ، أو بعد السابق ، أو مع السابق) ، </a:t>
            </a:r>
            <a:r>
              <a:rPr lang="ar-SA" sz="2000" dirty="0" smtClean="0">
                <a:cs typeface="AL-Mohanad" pitchFamily="2" charset="-78"/>
              </a:rPr>
              <a:t>وأيضا </a:t>
            </a:r>
            <a:r>
              <a:rPr lang="ar-SA" sz="2000" dirty="0">
                <a:cs typeface="AL-Mohanad" pitchFamily="2" charset="-78"/>
              </a:rPr>
              <a:t>يحدد فيها تأخير بدء الحركة وسرعة حصول الحركة، وكذلك عدد مرات تكرار الحركة</a:t>
            </a:r>
          </a:p>
          <a:p>
            <a:pPr lvl="3" algn="just" rtl="1"/>
            <a:r>
              <a:rPr lang="ar-SA" sz="2000" dirty="0">
                <a:cs typeface="AL-Mohanad" pitchFamily="2" charset="-78"/>
              </a:rPr>
              <a:t>حركة النصوص:  فيها يتم التحكم بكيفية دخول النص (الكل مره واحده أو سطرا </a:t>
            </a:r>
            <a:r>
              <a:rPr lang="ar-SA" sz="2000" dirty="0" err="1">
                <a:cs typeface="AL-Mohanad" pitchFamily="2" charset="-78"/>
              </a:rPr>
              <a:t>سطرا</a:t>
            </a:r>
            <a:r>
              <a:rPr lang="ar-SA" sz="2000" dirty="0">
                <a:cs typeface="AL-Mohanad" pitchFamily="2" charset="-78"/>
              </a:rPr>
              <a:t> ، أو بالأحرف )</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C34A85F0-16CC-4E8B-92AA-DC4FEDE0F2CB}" type="slidenum">
              <a:rPr lang="ar-SA"/>
              <a:pPr/>
              <a:t>28</a:t>
            </a:fld>
            <a:endParaRPr lang="en-US"/>
          </a:p>
        </p:txBody>
      </p:sp>
    </p:spTree>
    <p:extLst>
      <p:ext uri="{BB962C8B-B14F-4D97-AF65-F5344CB8AC3E}">
        <p14:creationId xmlns:p14="http://schemas.microsoft.com/office/powerpoint/2010/main" val="2629007257"/>
      </p:ext>
    </p:extLst>
  </p:cSld>
  <p:clrMapOvr>
    <a:masterClrMapping/>
  </p:clrMapOvr>
  <p:transition spd="slow">
    <p:pull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pPr algn="r" rtl="1"/>
            <a:r>
              <a:rPr lang="ar-SA" dirty="0">
                <a:cs typeface="AL-Mohanad" pitchFamily="2" charset="-78"/>
              </a:rPr>
              <a:t>الحركات المخصصة</a:t>
            </a:r>
          </a:p>
        </p:txBody>
      </p:sp>
      <p:sp>
        <p:nvSpPr>
          <p:cNvPr id="478211" name="Rectangle 3"/>
          <p:cNvSpPr>
            <a:spLocks noGrp="1" noChangeArrowheads="1"/>
          </p:cNvSpPr>
          <p:nvPr>
            <p:ph idx="1"/>
          </p:nvPr>
        </p:nvSpPr>
        <p:spPr>
          <a:xfrm>
            <a:off x="6096000" y="1981200"/>
            <a:ext cx="2667000" cy="609600"/>
          </a:xfrm>
          <a:noFill/>
          <a:ln cap="flat" algn="ctr">
            <a:solidFill>
              <a:schemeClr val="tx1"/>
            </a:solidFill>
            <a:prstDash val="dash"/>
            <a:miter lim="800000"/>
            <a:headEnd/>
            <a:tailEnd/>
          </a:ln>
        </p:spPr>
        <p:txBody>
          <a:bodyPr/>
          <a:lstStyle/>
          <a:p>
            <a:pPr algn="ctr" rtl="0">
              <a:buFont typeface="Wingdings" pitchFamily="2" charset="2"/>
              <a:buNone/>
            </a:pPr>
            <a:r>
              <a:rPr lang="ar-SA" sz="2800" dirty="0">
                <a:cs typeface="AL-Mohanad" pitchFamily="2" charset="-78"/>
              </a:rPr>
              <a:t>التحكم بالحركة</a:t>
            </a:r>
          </a:p>
        </p:txBody>
      </p:sp>
      <p:sp>
        <p:nvSpPr>
          <p:cNvPr id="10" name="Footer Placeholder 4"/>
          <p:cNvSpPr>
            <a:spLocks noGrp="1"/>
          </p:cNvSpPr>
          <p:nvPr>
            <p:ph type="ftr" sz="quarter" idx="11"/>
          </p:nvPr>
        </p:nvSpPr>
        <p:spPr/>
        <p:txBody>
          <a:bodyPr/>
          <a:lstStyle/>
          <a:p>
            <a:r>
              <a:rPr lang="en-US" smtClean="0"/>
              <a:t>PowerPoint</a:t>
            </a:r>
            <a:endParaRPr lang="en-US"/>
          </a:p>
        </p:txBody>
      </p:sp>
      <p:sp>
        <p:nvSpPr>
          <p:cNvPr id="11" name="Slide Number Placeholder 5"/>
          <p:cNvSpPr>
            <a:spLocks noGrp="1"/>
          </p:cNvSpPr>
          <p:nvPr>
            <p:ph type="sldNum" sz="quarter" idx="12"/>
          </p:nvPr>
        </p:nvSpPr>
        <p:spPr/>
        <p:txBody>
          <a:bodyPr/>
          <a:lstStyle/>
          <a:p>
            <a:fld id="{515C9E00-1666-46EA-A944-EE305845ABC1}" type="slidenum">
              <a:rPr lang="ar-SA"/>
              <a:pPr/>
              <a:t>29</a:t>
            </a:fld>
            <a:endParaRPr lang="en-US"/>
          </a:p>
        </p:txBody>
      </p:sp>
      <p:pic>
        <p:nvPicPr>
          <p:cNvPr id="478220"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276600"/>
            <a:ext cx="3810000"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8219"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19400" y="3048000"/>
            <a:ext cx="3810000"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8218"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2057400"/>
            <a:ext cx="3810000"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8221" name="Rectangle 13"/>
          <p:cNvSpPr>
            <a:spLocks noChangeArrowheads="1"/>
          </p:cNvSpPr>
          <p:nvPr/>
        </p:nvSpPr>
        <p:spPr bwMode="auto">
          <a:xfrm>
            <a:off x="7162800" y="2895600"/>
            <a:ext cx="14478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حركة النص</a:t>
            </a:r>
            <a:endParaRPr lang="en-US" sz="1800"/>
          </a:p>
        </p:txBody>
      </p:sp>
      <p:sp>
        <p:nvSpPr>
          <p:cNvPr id="478222" name="Rectangle 14"/>
          <p:cNvSpPr>
            <a:spLocks noChangeArrowheads="1"/>
          </p:cNvSpPr>
          <p:nvPr/>
        </p:nvSpPr>
        <p:spPr bwMode="auto">
          <a:xfrm>
            <a:off x="5029200" y="2667000"/>
            <a:ext cx="14478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التوقيت</a:t>
            </a:r>
            <a:endParaRPr lang="en-US" sz="1800"/>
          </a:p>
        </p:txBody>
      </p:sp>
      <p:sp>
        <p:nvSpPr>
          <p:cNvPr id="478223" name="Rectangle 15"/>
          <p:cNvSpPr>
            <a:spLocks noChangeArrowheads="1"/>
          </p:cNvSpPr>
          <p:nvPr/>
        </p:nvSpPr>
        <p:spPr bwMode="auto">
          <a:xfrm>
            <a:off x="685800" y="5029200"/>
            <a:ext cx="14478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تأثير</a:t>
            </a:r>
            <a:endParaRPr lang="en-US" sz="1800"/>
          </a:p>
        </p:txBody>
      </p:sp>
    </p:spTree>
    <p:extLst>
      <p:ext uri="{BB962C8B-B14F-4D97-AF65-F5344CB8AC3E}">
        <p14:creationId xmlns:p14="http://schemas.microsoft.com/office/powerpoint/2010/main" val="2938821195"/>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pPr algn="r" rtl="1"/>
            <a:r>
              <a:rPr lang="ar-SA" dirty="0">
                <a:cs typeface="AL-Mohanad" pitchFamily="2" charset="-78"/>
              </a:rPr>
              <a:t>تشغيل البرنامج</a:t>
            </a:r>
          </a:p>
        </p:txBody>
      </p:sp>
      <p:sp>
        <p:nvSpPr>
          <p:cNvPr id="435203" name="Rectangle 3"/>
          <p:cNvSpPr>
            <a:spLocks noGrp="1" noChangeArrowheads="1"/>
          </p:cNvSpPr>
          <p:nvPr>
            <p:ph idx="1"/>
          </p:nvPr>
        </p:nvSpPr>
        <p:spPr>
          <a:xfrm>
            <a:off x="762000" y="1905000"/>
            <a:ext cx="7696200" cy="4267200"/>
          </a:xfrm>
        </p:spPr>
        <p:txBody>
          <a:bodyPr/>
          <a:lstStyle/>
          <a:p>
            <a:pPr algn="r" rtl="1"/>
            <a:r>
              <a:rPr lang="ar-SA" dirty="0" smtClean="0">
                <a:cs typeface="AL-Mohanad" pitchFamily="2" charset="-78"/>
              </a:rPr>
              <a:t>طرق </a:t>
            </a:r>
            <a:r>
              <a:rPr lang="ar-SA" dirty="0">
                <a:cs typeface="AL-Mohanad" pitchFamily="2" charset="-78"/>
              </a:rPr>
              <a:t>تشغيل برنامج الباوربوينت هي نفس طرق تشغيل برنامج الوورد ، ولكن باختيار أيقونة الباوربوينت ، وهي للتذكير كالآتي </a:t>
            </a:r>
          </a:p>
          <a:p>
            <a:pPr lvl="1" algn="just" rtl="1"/>
            <a:r>
              <a:rPr lang="ar-SA" dirty="0">
                <a:solidFill>
                  <a:schemeClr val="tx1"/>
                </a:solidFill>
                <a:cs typeface="AL-Mohanad" pitchFamily="2" charset="-78"/>
              </a:rPr>
              <a:t>من قائمة </a:t>
            </a:r>
            <a:r>
              <a:rPr lang="ar-SA" dirty="0" err="1">
                <a:solidFill>
                  <a:schemeClr val="tx1"/>
                </a:solidFill>
                <a:cs typeface="AL-Mohanad" pitchFamily="2" charset="-78"/>
              </a:rPr>
              <a:t>إبدأ</a:t>
            </a:r>
            <a:r>
              <a:rPr lang="ar-SA" dirty="0">
                <a:solidFill>
                  <a:schemeClr val="tx1"/>
                </a:solidFill>
                <a:cs typeface="AL-Mohanad" pitchFamily="2" charset="-78"/>
              </a:rPr>
              <a:t>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كافة البرامج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a:t>
            </a:r>
            <a:r>
              <a:rPr lang="en-US" dirty="0">
                <a:solidFill>
                  <a:schemeClr val="tx1"/>
                </a:solidFill>
                <a:cs typeface="AL-Mohanad" pitchFamily="2" charset="-78"/>
                <a:sym typeface="Wingdings" pitchFamily="2" charset="2"/>
              </a:rPr>
              <a:t>Microsoft Office</a:t>
            </a:r>
            <a:r>
              <a:rPr lang="en-US" dirty="0">
                <a:solidFill>
                  <a:schemeClr val="tx1"/>
                </a:solidFill>
                <a:cs typeface="AL-Mohanad" pitchFamily="2" charset="-78"/>
              </a:rPr>
              <a:t> </a:t>
            </a:r>
            <a:r>
              <a:rPr lang="ar-SA" dirty="0">
                <a:solidFill>
                  <a:schemeClr val="tx1"/>
                </a:solidFill>
                <a:cs typeface="AL-Mohanad" pitchFamily="2" charset="-78"/>
              </a:rPr>
              <a:t>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a:t>
            </a:r>
            <a:r>
              <a:rPr lang="en-US" dirty="0">
                <a:solidFill>
                  <a:schemeClr val="tx1"/>
                </a:solidFill>
                <a:cs typeface="AL-Mohanad" pitchFamily="2" charset="-78"/>
                <a:sym typeface="Wingdings" pitchFamily="2" charset="2"/>
              </a:rPr>
              <a:t>Microsoft Office PowerPoint 2003</a:t>
            </a:r>
          </a:p>
          <a:p>
            <a:pPr lvl="1" algn="just" rtl="1"/>
            <a:r>
              <a:rPr lang="ar-SA" dirty="0">
                <a:solidFill>
                  <a:schemeClr val="tx1"/>
                </a:solidFill>
                <a:cs typeface="AL-Mohanad" pitchFamily="2" charset="-78"/>
                <a:sym typeface="Wingdings" pitchFamily="2" charset="2"/>
              </a:rPr>
              <a:t>من خلال اختصار البرنامج إن وجد على سطح المكتب </a:t>
            </a:r>
          </a:p>
          <a:p>
            <a:pPr lvl="1" algn="just" rtl="1"/>
            <a:r>
              <a:rPr lang="ar-SA" dirty="0">
                <a:solidFill>
                  <a:schemeClr val="tx1"/>
                </a:solidFill>
                <a:cs typeface="AL-Mohanad" pitchFamily="2" charset="-78"/>
                <a:sym typeface="Wingdings" pitchFamily="2" charset="2"/>
              </a:rPr>
              <a:t>من خلال فتح مستند (ملف) قد أُنشئَ بواسطة البرنامج</a:t>
            </a:r>
          </a:p>
          <a:p>
            <a:pPr lvl="1" algn="just" rtl="1"/>
            <a:r>
              <a:rPr lang="ar-SA" dirty="0">
                <a:solidFill>
                  <a:schemeClr val="tx1"/>
                </a:solidFill>
                <a:cs typeface="AL-Mohanad" pitchFamily="2" charset="-78"/>
              </a:rPr>
              <a:t>من قائمة </a:t>
            </a:r>
            <a:r>
              <a:rPr lang="ar-SA" dirty="0" err="1">
                <a:solidFill>
                  <a:schemeClr val="tx1"/>
                </a:solidFill>
                <a:cs typeface="AL-Mohanad" pitchFamily="2" charset="-78"/>
              </a:rPr>
              <a:t>إبدأ</a:t>
            </a:r>
            <a:r>
              <a:rPr lang="ar-SA" dirty="0">
                <a:solidFill>
                  <a:schemeClr val="tx1"/>
                </a:solidFill>
                <a:cs typeface="AL-Mohanad" pitchFamily="2" charset="-78"/>
              </a:rPr>
              <a:t>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الأمر ”تشغيل“ </a:t>
            </a:r>
            <a:r>
              <a:rPr lang="en-US" dirty="0">
                <a:solidFill>
                  <a:schemeClr val="tx1"/>
                </a:solidFill>
                <a:cs typeface="AL-Mohanad" pitchFamily="2" charset="-78"/>
                <a:sym typeface="Wingdings" pitchFamily="2" charset="2"/>
              </a:rPr>
              <a:t></a:t>
            </a:r>
            <a:r>
              <a:rPr lang="ar-SA" dirty="0">
                <a:solidFill>
                  <a:schemeClr val="tx1"/>
                </a:solidFill>
                <a:cs typeface="AL-Mohanad" pitchFamily="2" charset="-78"/>
                <a:sym typeface="Wingdings" pitchFamily="2" charset="2"/>
              </a:rPr>
              <a:t> نكتب </a:t>
            </a:r>
            <a:r>
              <a:rPr lang="en-US" dirty="0" err="1">
                <a:solidFill>
                  <a:schemeClr val="tx1"/>
                </a:solidFill>
                <a:sym typeface="Wingdings" pitchFamily="2" charset="2"/>
              </a:rPr>
              <a:t>powerpnt</a:t>
            </a:r>
            <a:r>
              <a:rPr lang="ar-SA" dirty="0">
                <a:solidFill>
                  <a:schemeClr val="tx1"/>
                </a:solidFill>
                <a:sym typeface="Wingdings" pitchFamily="2" charset="2"/>
              </a:rPr>
              <a:t> </a:t>
            </a:r>
            <a:r>
              <a:rPr lang="en-US" dirty="0">
                <a:solidFill>
                  <a:schemeClr val="tx1"/>
                </a:solidFill>
                <a:sym typeface="Wingdings" pitchFamily="2" charset="2"/>
              </a:rPr>
              <a:t></a:t>
            </a:r>
            <a:r>
              <a:rPr lang="ar-SA" dirty="0">
                <a:solidFill>
                  <a:schemeClr val="tx1"/>
                </a:solidFill>
                <a:sym typeface="Wingdings" pitchFamily="2" charset="2"/>
              </a:rPr>
              <a:t> </a:t>
            </a:r>
            <a:r>
              <a:rPr lang="en-US" dirty="0">
                <a:solidFill>
                  <a:schemeClr val="tx1"/>
                </a:solidFill>
                <a:cs typeface="AL-Mohanad" pitchFamily="2" charset="-78"/>
                <a:sym typeface="Wingdings" pitchFamily="2" charset="2"/>
              </a:rPr>
              <a:t> </a:t>
            </a:r>
            <a:r>
              <a:rPr lang="ar-SA" dirty="0">
                <a:solidFill>
                  <a:schemeClr val="tx1"/>
                </a:solidFill>
                <a:cs typeface="AL-Mohanad" pitchFamily="2" charset="-78"/>
                <a:sym typeface="Wingdings" pitchFamily="2" charset="2"/>
              </a:rPr>
              <a:t>موافق</a:t>
            </a:r>
            <a:endParaRPr lang="en-US" dirty="0">
              <a:solidFill>
                <a:schemeClr val="tx1"/>
              </a:solidFill>
              <a:cs typeface="AL-Mohanad" pitchFamily="2" charset="-78"/>
              <a:sym typeface="Wingdings" pitchFamily="2" charset="2"/>
            </a:endParaRPr>
          </a:p>
          <a:p>
            <a:pPr lvl="1" algn="r" rtl="1"/>
            <a:endParaRPr lang="ar-SA" sz="2900" dirty="0">
              <a:solidFill>
                <a:schemeClr val="tx1"/>
              </a:solidFill>
              <a:cs typeface="AL-Mohanad" pitchFamily="2" charset="-78"/>
            </a:endParaRP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C5BCBD44-8299-4CEF-A4E0-2DC9EB744FA8}" type="slidenum">
              <a:rPr lang="ar-SA"/>
              <a:pPr/>
              <a:t>3</a:t>
            </a:fld>
            <a:endParaRPr lang="en-US"/>
          </a:p>
        </p:txBody>
      </p:sp>
      <p:pic>
        <p:nvPicPr>
          <p:cNvPr id="435204"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549978" y="3540293"/>
            <a:ext cx="299357" cy="302419"/>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4102582"/>
      </p:ext>
    </p:extLst>
  </p:cSld>
  <p:clrMapOvr>
    <a:masterClrMapping/>
  </p:clrMapOvr>
  <p:transition spd="slow">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p:txBody>
          <a:bodyPr/>
          <a:lstStyle/>
          <a:p>
            <a:pPr algn="r" rtl="1">
              <a:lnSpc>
                <a:spcPct val="80000"/>
              </a:lnSpc>
            </a:pPr>
            <a:r>
              <a:rPr lang="ar-SA" dirty="0">
                <a:cs typeface="AL-Mohanad" pitchFamily="2" charset="-78"/>
              </a:rPr>
              <a:t>الحركة الانتقالية للشرائح</a:t>
            </a:r>
          </a:p>
        </p:txBody>
      </p:sp>
      <p:sp>
        <p:nvSpPr>
          <p:cNvPr id="501763" name="Rectangle 3"/>
          <p:cNvSpPr>
            <a:spLocks noGrp="1" noChangeArrowheads="1"/>
          </p:cNvSpPr>
          <p:nvPr>
            <p:ph idx="1"/>
          </p:nvPr>
        </p:nvSpPr>
        <p:spPr>
          <a:xfrm>
            <a:off x="381000" y="1905000"/>
            <a:ext cx="8077200" cy="4419600"/>
          </a:xfrm>
        </p:spPr>
        <p:txBody>
          <a:bodyPr/>
          <a:lstStyle/>
          <a:p>
            <a:pPr lvl="1" algn="just" rtl="1">
              <a:lnSpc>
                <a:spcPct val="80000"/>
              </a:lnSpc>
            </a:pPr>
            <a:r>
              <a:rPr lang="ar-SA" sz="2100" dirty="0" smtClean="0">
                <a:cs typeface="AL-Mohanad" pitchFamily="2" charset="-78"/>
              </a:rPr>
              <a:t>يوفر </a:t>
            </a:r>
            <a:r>
              <a:rPr lang="ar-SA" sz="2100" dirty="0">
                <a:cs typeface="AL-Mohanad" pitchFamily="2" charset="-78"/>
              </a:rPr>
              <a:t>برنامج الباوربوينت المقدرة على إنشاء عرض تقديمي تلقائي يعرض الشراح </a:t>
            </a:r>
            <a:r>
              <a:rPr lang="ar-SA" sz="2100" dirty="0" smtClean="0">
                <a:cs typeface="AL-Mohanad" pitchFamily="2" charset="-78"/>
              </a:rPr>
              <a:t>تلقائياً، </a:t>
            </a:r>
            <a:r>
              <a:rPr lang="ar-SA" sz="2100" dirty="0">
                <a:cs typeface="AL-Mohanad" pitchFamily="2" charset="-78"/>
              </a:rPr>
              <a:t>كما يمكن تحديد الفترة الزمنية اللازمة لكل شريحة، إضافة إلى تحديد حركة الانتقالات لكل شريحة أي المؤثرات التي تحدث عند </a:t>
            </a:r>
            <a:r>
              <a:rPr lang="ar-SA" sz="2100" dirty="0" smtClean="0">
                <a:cs typeface="AL-Mohanad" pitchFamily="2" charset="-78"/>
              </a:rPr>
              <a:t>الانتقال </a:t>
            </a:r>
            <a:r>
              <a:rPr lang="ar-SA" sz="2100" dirty="0">
                <a:cs typeface="AL-Mohanad" pitchFamily="2" charset="-78"/>
              </a:rPr>
              <a:t>من شريحة لأخرى . لعمل عرض تلقائي اتبع الآتي : </a:t>
            </a:r>
          </a:p>
          <a:p>
            <a:pPr lvl="2" algn="just" rtl="1">
              <a:lnSpc>
                <a:spcPct val="80000"/>
              </a:lnSpc>
            </a:pPr>
            <a:r>
              <a:rPr lang="ar-SA" sz="1900" dirty="0">
                <a:cs typeface="AL-Mohanad" pitchFamily="2" charset="-78"/>
              </a:rPr>
              <a:t>من قائمة ”عرض الشرائح“ </a:t>
            </a:r>
            <a:r>
              <a:rPr lang="en-US" sz="1900" dirty="0">
                <a:cs typeface="AL-Mohanad" pitchFamily="2" charset="-78"/>
              </a:rPr>
              <a:t>Slide Show</a:t>
            </a:r>
            <a:r>
              <a:rPr lang="ar-SA" sz="1900" dirty="0">
                <a:cs typeface="AL-Mohanad" pitchFamily="2" charset="-78"/>
              </a:rPr>
              <a:t> اختر ”المراحل </a:t>
            </a:r>
            <a:r>
              <a:rPr lang="ar-SA" sz="1900" dirty="0" smtClean="0">
                <a:cs typeface="AL-Mohanad" pitchFamily="2" charset="-78"/>
              </a:rPr>
              <a:t>الانتقالية </a:t>
            </a:r>
            <a:r>
              <a:rPr lang="ar-SA" sz="1900" dirty="0">
                <a:cs typeface="AL-Mohanad" pitchFamily="2" charset="-78"/>
              </a:rPr>
              <a:t>للشرائح“ </a:t>
            </a:r>
            <a:r>
              <a:rPr lang="en-US" sz="1900" dirty="0">
                <a:cs typeface="AL-Mohanad" pitchFamily="2" charset="-78"/>
              </a:rPr>
              <a:t>Slide Transition</a:t>
            </a:r>
            <a:r>
              <a:rPr lang="ar-SA" sz="1900" dirty="0">
                <a:cs typeface="AL-Mohanad" pitchFamily="2" charset="-78"/>
              </a:rPr>
              <a:t>.  عندها ستظهر في جزء المهام الخيارات الخاصة بانتقالات الشرائح</a:t>
            </a:r>
          </a:p>
          <a:p>
            <a:pPr lvl="2" algn="just" rtl="1">
              <a:lnSpc>
                <a:spcPct val="80000"/>
              </a:lnSpc>
            </a:pPr>
            <a:r>
              <a:rPr lang="ar-SA" sz="1900" dirty="0">
                <a:cs typeface="AL-Mohanad" pitchFamily="2" charset="-78"/>
              </a:rPr>
              <a:t>وفي نسخة 2007 من تبويب ”حركة“ ستظهر  الخيارات في أعلى البرنامج </a:t>
            </a:r>
          </a:p>
          <a:p>
            <a:pPr lvl="1" algn="just" rtl="1">
              <a:lnSpc>
                <a:spcPct val="80000"/>
              </a:lnSpc>
            </a:pPr>
            <a:r>
              <a:rPr lang="ar-SA" sz="2100" dirty="0">
                <a:cs typeface="AL-Mohanad" pitchFamily="2" charset="-78"/>
              </a:rPr>
              <a:t>الخيارات المتاحة</a:t>
            </a:r>
          </a:p>
          <a:p>
            <a:pPr lvl="2" algn="just" rtl="1">
              <a:lnSpc>
                <a:spcPct val="80000"/>
              </a:lnSpc>
            </a:pPr>
            <a:r>
              <a:rPr lang="ar-SA" sz="1900" dirty="0">
                <a:cs typeface="AL-Mohanad" pitchFamily="2" charset="-78"/>
              </a:rPr>
              <a:t>اختيار طريقة دخول الشريحة</a:t>
            </a:r>
          </a:p>
          <a:p>
            <a:pPr lvl="2" algn="just" rtl="1">
              <a:lnSpc>
                <a:spcPct val="80000"/>
              </a:lnSpc>
            </a:pPr>
            <a:r>
              <a:rPr lang="ar-SA" sz="1900" dirty="0">
                <a:cs typeface="AL-Mohanad" pitchFamily="2" charset="-78"/>
              </a:rPr>
              <a:t>اختيار الصوت الذي يُشغل عند دخول الشريحة</a:t>
            </a:r>
          </a:p>
          <a:p>
            <a:pPr lvl="2" algn="just" rtl="1">
              <a:lnSpc>
                <a:spcPct val="80000"/>
              </a:lnSpc>
            </a:pPr>
            <a:r>
              <a:rPr lang="ar-SA" sz="1900" dirty="0">
                <a:cs typeface="AL-Mohanad" pitchFamily="2" charset="-78"/>
              </a:rPr>
              <a:t>سرعة دخول الشريحة</a:t>
            </a:r>
          </a:p>
          <a:p>
            <a:pPr lvl="2" algn="just" rtl="1">
              <a:lnSpc>
                <a:spcPct val="80000"/>
              </a:lnSpc>
            </a:pPr>
            <a:r>
              <a:rPr lang="ar-SA" sz="1900" dirty="0">
                <a:cs typeface="AL-Mohanad" pitchFamily="2" charset="-78"/>
              </a:rPr>
              <a:t>تطبيق الخيار المراد لكل الشرائح أو الشريحة المحددة</a:t>
            </a:r>
          </a:p>
          <a:p>
            <a:pPr lvl="2" algn="just" rtl="1">
              <a:lnSpc>
                <a:spcPct val="80000"/>
              </a:lnSpc>
            </a:pPr>
            <a:r>
              <a:rPr lang="ar-SA" sz="1900" dirty="0">
                <a:cs typeface="AL-Mohanad" pitchFamily="2" charset="-78"/>
              </a:rPr>
              <a:t>انتقال الشريحة تلقائيا بعد فترة زمنية ، أو عند الضغط بزر الفأرة</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82B3322B-4BA6-4DB6-8FDF-8A69CB077A56}" type="slidenum">
              <a:rPr lang="ar-SA"/>
              <a:pPr/>
              <a:t>30</a:t>
            </a:fld>
            <a:endParaRPr lang="en-US"/>
          </a:p>
        </p:txBody>
      </p:sp>
      <p:pic>
        <p:nvPicPr>
          <p:cNvPr id="50176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4093029"/>
            <a:ext cx="1944688" cy="13684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9458800"/>
      </p:ext>
    </p:extLst>
  </p:cSld>
  <p:clrMapOvr>
    <a:masterClrMapping/>
  </p:clrMapOvr>
  <p:transition spd="slow">
    <p:pull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pPr algn="r" rtl="1">
              <a:lnSpc>
                <a:spcPct val="80000"/>
              </a:lnSpc>
            </a:pPr>
            <a:r>
              <a:rPr lang="ar-SA" dirty="0">
                <a:cs typeface="AL-Mohanad" pitchFamily="2" charset="-78"/>
              </a:rPr>
              <a:t>الحركة الانتقالية للشرائح</a:t>
            </a:r>
          </a:p>
        </p:txBody>
      </p:sp>
      <p:sp>
        <p:nvSpPr>
          <p:cNvPr id="504835" name="Rectangle 3"/>
          <p:cNvSpPr>
            <a:spLocks noGrp="1" noChangeArrowheads="1"/>
          </p:cNvSpPr>
          <p:nvPr>
            <p:ph idx="1"/>
          </p:nvPr>
        </p:nvSpPr>
        <p:spPr>
          <a:xfrm>
            <a:off x="6553200" y="1828800"/>
            <a:ext cx="2209800" cy="381000"/>
          </a:xfrm>
          <a:noFill/>
          <a:ln cap="flat" algn="ctr">
            <a:solidFill>
              <a:schemeClr val="tx1"/>
            </a:solidFill>
            <a:prstDash val="dash"/>
            <a:miter lim="800000"/>
            <a:headEnd/>
            <a:tailEnd/>
          </a:ln>
        </p:spPr>
        <p:txBody>
          <a:bodyPr/>
          <a:lstStyle/>
          <a:p>
            <a:pPr algn="ctr" rtl="0">
              <a:lnSpc>
                <a:spcPct val="90000"/>
              </a:lnSpc>
              <a:buFont typeface="Wingdings" pitchFamily="2" charset="2"/>
              <a:buNone/>
            </a:pPr>
            <a:r>
              <a:rPr lang="ar-SA" sz="2000" dirty="0">
                <a:cs typeface="AL-Mohanad" pitchFamily="2" charset="-78"/>
              </a:rPr>
              <a:t>حركة انتقال الشرائح</a:t>
            </a:r>
          </a:p>
        </p:txBody>
      </p:sp>
      <p:sp>
        <p:nvSpPr>
          <p:cNvPr id="7" name="Footer Placeholder 4"/>
          <p:cNvSpPr>
            <a:spLocks noGrp="1"/>
          </p:cNvSpPr>
          <p:nvPr>
            <p:ph type="ftr" sz="quarter" idx="11"/>
          </p:nvPr>
        </p:nvSpPr>
        <p:spPr/>
        <p:txBody>
          <a:bodyPr/>
          <a:lstStyle/>
          <a:p>
            <a:r>
              <a:rPr lang="en-US" smtClean="0"/>
              <a:t>PowerPoint</a:t>
            </a:r>
            <a:endParaRPr lang="en-US"/>
          </a:p>
        </p:txBody>
      </p:sp>
      <p:sp>
        <p:nvSpPr>
          <p:cNvPr id="8" name="Slide Number Placeholder 5"/>
          <p:cNvSpPr>
            <a:spLocks noGrp="1"/>
          </p:cNvSpPr>
          <p:nvPr>
            <p:ph type="sldNum" sz="quarter" idx="12"/>
          </p:nvPr>
        </p:nvSpPr>
        <p:spPr/>
        <p:txBody>
          <a:bodyPr/>
          <a:lstStyle/>
          <a:p>
            <a:fld id="{05A10400-DAB0-4F37-8C85-BB882AFFFFCF}" type="slidenum">
              <a:rPr lang="ar-SA"/>
              <a:pPr/>
              <a:t>31</a:t>
            </a:fld>
            <a:endParaRPr lang="en-US"/>
          </a:p>
        </p:txBody>
      </p:sp>
      <p:sp>
        <p:nvSpPr>
          <p:cNvPr id="504836" name="Rectangle 4"/>
          <p:cNvSpPr>
            <a:spLocks noChangeArrowheads="1"/>
          </p:cNvSpPr>
          <p:nvPr/>
        </p:nvSpPr>
        <p:spPr bwMode="auto">
          <a:xfrm>
            <a:off x="7772400" y="28956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50483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4724400"/>
            <a:ext cx="8534400" cy="120332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pic>
        <p:nvPicPr>
          <p:cNvPr id="504838"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2362200"/>
            <a:ext cx="6589713" cy="217011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8635603"/>
      </p:ext>
    </p:extLst>
  </p:cSld>
  <p:clrMapOvr>
    <a:masterClrMapping/>
  </p:clrMapOvr>
  <p:transition spd="slow">
    <p:pull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lstStyle/>
          <a:p>
            <a:pPr algn="r" rtl="1">
              <a:lnSpc>
                <a:spcPct val="80000"/>
              </a:lnSpc>
            </a:pPr>
            <a:r>
              <a:rPr lang="ar-SA" dirty="0">
                <a:cs typeface="AL-Mohanad" pitchFamily="2" charset="-78"/>
              </a:rPr>
              <a:t>اضافة الأصوات</a:t>
            </a:r>
          </a:p>
        </p:txBody>
      </p:sp>
      <p:sp>
        <p:nvSpPr>
          <p:cNvPr id="506884" name="Rectangle 4"/>
          <p:cNvSpPr>
            <a:spLocks noGrp="1" noChangeArrowheads="1"/>
          </p:cNvSpPr>
          <p:nvPr>
            <p:ph idx="1"/>
          </p:nvPr>
        </p:nvSpPr>
        <p:spPr>
          <a:xfrm>
            <a:off x="533400" y="1828800"/>
            <a:ext cx="8153400" cy="4419600"/>
          </a:xfrm>
          <a:noFill/>
          <a:ln/>
        </p:spPr>
        <p:txBody>
          <a:bodyPr/>
          <a:lstStyle/>
          <a:p>
            <a:pPr algn="just" rtl="1">
              <a:lnSpc>
                <a:spcPct val="80000"/>
              </a:lnSpc>
            </a:pPr>
            <a:r>
              <a:rPr lang="ar-SA" sz="2400" dirty="0" smtClean="0">
                <a:solidFill>
                  <a:schemeClr val="tx1"/>
                </a:solidFill>
                <a:cs typeface="AL-Mohanad" pitchFamily="2" charset="-78"/>
              </a:rPr>
              <a:t>يمكن </a:t>
            </a:r>
            <a:r>
              <a:rPr lang="ar-SA" sz="2400" dirty="0">
                <a:solidFill>
                  <a:schemeClr val="tx1"/>
                </a:solidFill>
                <a:cs typeface="AL-Mohanad" pitchFamily="2" charset="-78"/>
              </a:rPr>
              <a:t>للمستخدم من اضافة أصوات للحركات المخصصة أو عند انتقال الشرائح كما شُرِحَ سابقا ، وكذلك يمكن للمستخدم من اضافة صوت ككائن في العرض التقديمي الخاص به ويعامل معاملة الصور والنصوص من حيث الدخول والخروج</a:t>
            </a:r>
          </a:p>
          <a:p>
            <a:pPr algn="just" rtl="1">
              <a:lnSpc>
                <a:spcPct val="80000"/>
              </a:lnSpc>
            </a:pPr>
            <a:r>
              <a:rPr lang="ar-SA" sz="2400" dirty="0" smtClean="0">
                <a:solidFill>
                  <a:schemeClr val="tx1"/>
                </a:solidFill>
                <a:cs typeface="AL-Mohanad" pitchFamily="2" charset="-78"/>
              </a:rPr>
              <a:t>لإضافة </a:t>
            </a:r>
            <a:r>
              <a:rPr lang="ar-SA" sz="2400" dirty="0">
                <a:solidFill>
                  <a:schemeClr val="tx1"/>
                </a:solidFill>
                <a:cs typeface="AL-Mohanad" pitchFamily="2" charset="-78"/>
              </a:rPr>
              <a:t>صوت نتبع الخطوات التالية</a:t>
            </a:r>
          </a:p>
          <a:p>
            <a:pPr lvl="1" algn="just" rtl="1">
              <a:lnSpc>
                <a:spcPct val="80000"/>
              </a:lnSpc>
            </a:pPr>
            <a:r>
              <a:rPr lang="ar-SA" sz="2000" dirty="0">
                <a:cs typeface="AL-Mohanad" pitchFamily="2" charset="-78"/>
              </a:rPr>
              <a:t>من قائمة ”ادراج“ </a:t>
            </a:r>
            <a:r>
              <a:rPr lang="en-US" sz="2000" dirty="0">
                <a:cs typeface="AL-Mohanad" pitchFamily="2" charset="-78"/>
                <a:sym typeface="Wingdings" pitchFamily="2" charset="2"/>
              </a:rPr>
              <a:t></a:t>
            </a:r>
            <a:r>
              <a:rPr lang="ar-SA" sz="2000" dirty="0">
                <a:cs typeface="AL-Mohanad" pitchFamily="2" charset="-78"/>
                <a:sym typeface="Wingdings" pitchFamily="2" charset="2"/>
              </a:rPr>
              <a:t> نختار ”صوت وفيديو“ </a:t>
            </a:r>
            <a:r>
              <a:rPr lang="en-US" sz="2000" dirty="0">
                <a:cs typeface="AL-Mohanad" pitchFamily="2" charset="-78"/>
                <a:sym typeface="Wingdings" pitchFamily="2" charset="2"/>
              </a:rPr>
              <a:t></a:t>
            </a:r>
            <a:r>
              <a:rPr lang="ar-SA" sz="2000" dirty="0">
                <a:cs typeface="AL-Mohanad" pitchFamily="2" charset="-78"/>
                <a:sym typeface="Wingdings" pitchFamily="2" charset="2"/>
              </a:rPr>
              <a:t> ستظهر قائمة نختار منها ”صوت من ملف“</a:t>
            </a:r>
          </a:p>
          <a:p>
            <a:pPr lvl="1" algn="just" rtl="1">
              <a:lnSpc>
                <a:spcPct val="80000"/>
              </a:lnSpc>
            </a:pPr>
            <a:r>
              <a:rPr lang="ar-SA" sz="2000" dirty="0">
                <a:cs typeface="AL-Mohanad" pitchFamily="2" charset="-78"/>
                <a:sym typeface="Wingdings" pitchFamily="2" charset="2"/>
              </a:rPr>
              <a:t>في نسخة 2007 من تبويب ”ادراج“ </a:t>
            </a:r>
            <a:r>
              <a:rPr lang="en-US" sz="2000" dirty="0">
                <a:cs typeface="AL-Mohanad" pitchFamily="2" charset="-78"/>
                <a:sym typeface="Wingdings" pitchFamily="2" charset="2"/>
              </a:rPr>
              <a:t></a:t>
            </a:r>
            <a:r>
              <a:rPr lang="ar-SA" sz="2000" dirty="0">
                <a:cs typeface="AL-Mohanad" pitchFamily="2" charset="-78"/>
                <a:sym typeface="Wingdings" pitchFamily="2" charset="2"/>
              </a:rPr>
              <a:t> نختار اداة ”صوت“ </a:t>
            </a:r>
            <a:r>
              <a:rPr lang="en-US" sz="2000" dirty="0">
                <a:cs typeface="AL-Mohanad" pitchFamily="2" charset="-78"/>
                <a:sym typeface="Wingdings" pitchFamily="2" charset="2"/>
              </a:rPr>
              <a:t></a:t>
            </a:r>
            <a:r>
              <a:rPr lang="ar-SA" sz="2000" dirty="0">
                <a:cs typeface="AL-Mohanad" pitchFamily="2" charset="-78"/>
                <a:sym typeface="Wingdings" pitchFamily="2" charset="2"/>
              </a:rPr>
              <a:t> نختار منها ”صوت من ملف“</a:t>
            </a:r>
          </a:p>
          <a:p>
            <a:pPr lvl="1" algn="just" rtl="1">
              <a:lnSpc>
                <a:spcPct val="80000"/>
              </a:lnSpc>
            </a:pPr>
            <a:r>
              <a:rPr lang="ar-SA" sz="2000" dirty="0">
                <a:cs typeface="AL-Mohanad" pitchFamily="2" charset="-78"/>
                <a:sym typeface="Wingdings" pitchFamily="2" charset="2"/>
              </a:rPr>
              <a:t>عندها سيظهر مربع حوار لاختيار الأصوات المطلوبة ، نختار الصوت </a:t>
            </a:r>
          </a:p>
          <a:p>
            <a:pPr lvl="1" algn="just" rtl="1">
              <a:lnSpc>
                <a:spcPct val="80000"/>
              </a:lnSpc>
            </a:pPr>
            <a:r>
              <a:rPr lang="ar-SA" sz="2000" dirty="0">
                <a:cs typeface="AL-Mohanad" pitchFamily="2" charset="-78"/>
              </a:rPr>
              <a:t>بعد ادراجه سيظهر مربع حوار يسأل متى يريد المستخدم أن يُشغّل الصوت (عند النقر عليه أو تلقائيا بعد ظهوره )</a:t>
            </a:r>
          </a:p>
          <a:p>
            <a:pPr lvl="1" algn="just" rtl="1">
              <a:lnSpc>
                <a:spcPct val="80000"/>
              </a:lnSpc>
            </a:pPr>
            <a:r>
              <a:rPr lang="ar-SA" sz="2000" dirty="0">
                <a:cs typeface="AL-Mohanad" pitchFamily="2" charset="-78"/>
              </a:rPr>
              <a:t>سنلاحظ أن ادرج له حركه مخصصة تلقائيا ، بالخيار الذي اخترناه</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340DC463-5FCB-4FB5-A9B8-67FDD94720A9}" type="slidenum">
              <a:rPr lang="ar-SA"/>
              <a:pPr/>
              <a:t>32</a:t>
            </a:fld>
            <a:endParaRPr lang="en-US"/>
          </a:p>
        </p:txBody>
      </p:sp>
    </p:spTree>
    <p:extLst>
      <p:ext uri="{BB962C8B-B14F-4D97-AF65-F5344CB8AC3E}">
        <p14:creationId xmlns:p14="http://schemas.microsoft.com/office/powerpoint/2010/main" val="2340856186"/>
      </p:ext>
    </p:extLst>
  </p:cSld>
  <p:clrMapOvr>
    <a:masterClrMapping/>
  </p:clrMapOvr>
  <p:transition spd="slow">
    <p:pull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p:txBody>
          <a:bodyPr/>
          <a:lstStyle/>
          <a:p>
            <a:pPr algn="r" rtl="1">
              <a:lnSpc>
                <a:spcPct val="80000"/>
              </a:lnSpc>
            </a:pPr>
            <a:r>
              <a:rPr lang="ar-SA" dirty="0">
                <a:cs typeface="AL-Mohanad" pitchFamily="2" charset="-78"/>
              </a:rPr>
              <a:t>اضافة الأصوات</a:t>
            </a:r>
          </a:p>
        </p:txBody>
      </p:sp>
      <p:sp>
        <p:nvSpPr>
          <p:cNvPr id="510979" name="Rectangle 3"/>
          <p:cNvSpPr>
            <a:spLocks noGrp="1" noChangeArrowheads="1"/>
          </p:cNvSpPr>
          <p:nvPr>
            <p:ph idx="1"/>
          </p:nvPr>
        </p:nvSpPr>
        <p:spPr>
          <a:xfrm>
            <a:off x="6553200" y="1981200"/>
            <a:ext cx="2209800" cy="609600"/>
          </a:xfrm>
          <a:noFill/>
          <a:ln cap="flat" algn="ctr">
            <a:solidFill>
              <a:schemeClr val="tx1"/>
            </a:solidFill>
            <a:prstDash val="dash"/>
            <a:miter lim="800000"/>
            <a:headEnd/>
            <a:tailEnd/>
          </a:ln>
        </p:spPr>
        <p:txBody>
          <a:bodyPr/>
          <a:lstStyle/>
          <a:p>
            <a:pPr algn="ctr" rtl="0">
              <a:buFont typeface="Wingdings" pitchFamily="2" charset="2"/>
              <a:buNone/>
            </a:pPr>
            <a:r>
              <a:rPr lang="ar-SA" sz="2800" dirty="0">
                <a:cs typeface="AL-Mohanad" pitchFamily="2" charset="-78"/>
              </a:rPr>
              <a:t>اضافة الأصوات</a:t>
            </a:r>
          </a:p>
        </p:txBody>
      </p:sp>
      <p:sp>
        <p:nvSpPr>
          <p:cNvPr id="8" name="Footer Placeholder 4"/>
          <p:cNvSpPr>
            <a:spLocks noGrp="1"/>
          </p:cNvSpPr>
          <p:nvPr>
            <p:ph type="ftr" sz="quarter" idx="11"/>
          </p:nvPr>
        </p:nvSpPr>
        <p:spPr/>
        <p:txBody>
          <a:bodyPr/>
          <a:lstStyle/>
          <a:p>
            <a:r>
              <a:rPr lang="en-US" smtClean="0"/>
              <a:t>PowerPoint</a:t>
            </a:r>
            <a:endParaRPr lang="en-US"/>
          </a:p>
        </p:txBody>
      </p:sp>
      <p:sp>
        <p:nvSpPr>
          <p:cNvPr id="9" name="Slide Number Placeholder 5"/>
          <p:cNvSpPr>
            <a:spLocks noGrp="1"/>
          </p:cNvSpPr>
          <p:nvPr>
            <p:ph type="sldNum" sz="quarter" idx="12"/>
          </p:nvPr>
        </p:nvSpPr>
        <p:spPr/>
        <p:txBody>
          <a:bodyPr/>
          <a:lstStyle/>
          <a:p>
            <a:fld id="{2F4D779F-AEE9-4539-B4F4-4B956BEDBB85}" type="slidenum">
              <a:rPr lang="ar-SA"/>
              <a:pPr/>
              <a:t>33</a:t>
            </a:fld>
            <a:endParaRPr lang="en-US"/>
          </a:p>
        </p:txBody>
      </p:sp>
      <p:sp>
        <p:nvSpPr>
          <p:cNvPr id="510980" name="Rectangle 4"/>
          <p:cNvSpPr>
            <a:spLocks noChangeArrowheads="1"/>
          </p:cNvSpPr>
          <p:nvPr/>
        </p:nvSpPr>
        <p:spPr bwMode="auto">
          <a:xfrm>
            <a:off x="1066800" y="20574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51098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4876800"/>
            <a:ext cx="7848600" cy="1296988"/>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pic>
        <p:nvPicPr>
          <p:cNvPr id="510982"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1752600"/>
            <a:ext cx="4116388" cy="308768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0983" name="Rectangle 7"/>
          <p:cNvSpPr>
            <a:spLocks noChangeArrowheads="1"/>
          </p:cNvSpPr>
          <p:nvPr/>
        </p:nvSpPr>
        <p:spPr bwMode="auto">
          <a:xfrm>
            <a:off x="7772400" y="44958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2007</a:t>
            </a:r>
            <a:endParaRPr lang="en-US" sz="1800"/>
          </a:p>
        </p:txBody>
      </p:sp>
    </p:spTree>
    <p:extLst>
      <p:ext uri="{BB962C8B-B14F-4D97-AF65-F5344CB8AC3E}">
        <p14:creationId xmlns:p14="http://schemas.microsoft.com/office/powerpoint/2010/main" val="3572330416"/>
      </p:ext>
    </p:extLst>
  </p:cSld>
  <p:clrMapOvr>
    <a:masterClrMapping/>
  </p:clrMapOvr>
  <p:transition spd="slow">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p:txBody>
          <a:bodyPr/>
          <a:lstStyle/>
          <a:p>
            <a:pPr algn="r" rtl="1">
              <a:lnSpc>
                <a:spcPct val="90000"/>
              </a:lnSpc>
            </a:pPr>
            <a:r>
              <a:rPr lang="ar-SA" dirty="0">
                <a:cs typeface="AL-Mohanad" pitchFamily="2" charset="-78"/>
              </a:rPr>
              <a:t>الارتباطات التشعبية</a:t>
            </a:r>
          </a:p>
        </p:txBody>
      </p:sp>
      <p:sp>
        <p:nvSpPr>
          <p:cNvPr id="513027" name="Rectangle 3"/>
          <p:cNvSpPr>
            <a:spLocks noGrp="1" noChangeArrowheads="1"/>
          </p:cNvSpPr>
          <p:nvPr>
            <p:ph idx="1"/>
          </p:nvPr>
        </p:nvSpPr>
        <p:spPr>
          <a:xfrm>
            <a:off x="381000" y="1905000"/>
            <a:ext cx="8077200" cy="4191000"/>
          </a:xfrm>
        </p:spPr>
        <p:txBody>
          <a:bodyPr/>
          <a:lstStyle/>
          <a:p>
            <a:pPr algn="just" rtl="1">
              <a:lnSpc>
                <a:spcPct val="90000"/>
              </a:lnSpc>
            </a:pPr>
            <a:r>
              <a:rPr lang="ar-SA" sz="2400" dirty="0" smtClean="0">
                <a:cs typeface="AL-Mohanad" pitchFamily="2" charset="-78"/>
              </a:rPr>
              <a:t>هو </a:t>
            </a:r>
            <a:r>
              <a:rPr lang="ar-SA" sz="2400" dirty="0">
                <a:cs typeface="AL-Mohanad" pitchFamily="2" charset="-78"/>
              </a:rPr>
              <a:t>عبارة عن اتصال أو نقطة انتقال من شريحة ما لأخرى لا تليها في الترتيب في نفس العرض التقديمي أو إلى شريحة في عرض تقديمي آخر، أو عنوان بريد إلكتروني، أو صفحة ويب، أو ملف.</a:t>
            </a:r>
          </a:p>
          <a:p>
            <a:pPr algn="just" rtl="1">
              <a:lnSpc>
                <a:spcPct val="90000"/>
              </a:lnSpc>
            </a:pPr>
            <a:r>
              <a:rPr lang="ar-SA" sz="2400" dirty="0">
                <a:cs typeface="AL-Mohanad" pitchFamily="2" charset="-78"/>
              </a:rPr>
              <a:t>للقيام بهذه الحركة لابد من انشاء زر أو كائن يقوم بنقل المستخدم الى الهدف (أياً كان) عند الضغط عليه</a:t>
            </a:r>
          </a:p>
          <a:p>
            <a:pPr algn="just" rtl="1">
              <a:lnSpc>
                <a:spcPct val="90000"/>
              </a:lnSpc>
            </a:pPr>
            <a:r>
              <a:rPr lang="ar-SA" sz="2400" dirty="0">
                <a:cs typeface="AL-Mohanad" pitchFamily="2" charset="-78"/>
              </a:rPr>
              <a:t>لعمل ارتباط تشعبي نقوم بالآتي</a:t>
            </a:r>
          </a:p>
          <a:p>
            <a:pPr lvl="1" algn="just" rtl="1">
              <a:lnSpc>
                <a:spcPct val="90000"/>
              </a:lnSpc>
            </a:pPr>
            <a:r>
              <a:rPr lang="ar-SA" sz="2000" dirty="0">
                <a:cs typeface="AL-Mohanad" pitchFamily="2" charset="-78"/>
              </a:rPr>
              <a:t>ندرج الكائن الذي عن طريقه نصل للشريحة الهدف ، على سبيل المثال نرسم شكلا تلقائيا يمثل (سهما) </a:t>
            </a:r>
          </a:p>
          <a:p>
            <a:pPr lvl="1" algn="just" rtl="1">
              <a:lnSpc>
                <a:spcPct val="90000"/>
              </a:lnSpc>
            </a:pPr>
            <a:r>
              <a:rPr lang="ar-SA" sz="2000" dirty="0">
                <a:cs typeface="AL-Mohanad" pitchFamily="2" charset="-78"/>
              </a:rPr>
              <a:t>نضغط عليه بالزر الأيمن ونختار ”ارتباط تشعبي“ من القائمة المختصرة.</a:t>
            </a:r>
          </a:p>
          <a:p>
            <a:pPr lvl="1" algn="just" rtl="1">
              <a:lnSpc>
                <a:spcPct val="90000"/>
              </a:lnSpc>
            </a:pPr>
            <a:r>
              <a:rPr lang="ar-SA" sz="2000" dirty="0">
                <a:cs typeface="AL-Mohanad" pitchFamily="2" charset="-78"/>
              </a:rPr>
              <a:t>سيظهر مربع حوار الارتباط التشعبي  كما في الرسم التالي</a:t>
            </a:r>
          </a:p>
          <a:p>
            <a:pPr lvl="1" algn="just" rtl="1">
              <a:lnSpc>
                <a:spcPct val="90000"/>
              </a:lnSpc>
            </a:pPr>
            <a:r>
              <a:rPr lang="ar-SA" sz="2000" dirty="0">
                <a:cs typeface="AL-Mohanad" pitchFamily="2" charset="-78"/>
              </a:rPr>
              <a:t>نختار منه الشريحة الهدف أو الموضع المراد الانتقال اليه عند الضغط على هذا الكائن</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D8A0FB38-5D2E-477F-B73A-A1C32BE8EC7A}" type="slidenum">
              <a:rPr lang="ar-SA"/>
              <a:pPr/>
              <a:t>34</a:t>
            </a:fld>
            <a:endParaRPr lang="en-US"/>
          </a:p>
        </p:txBody>
      </p:sp>
      <p:sp>
        <p:nvSpPr>
          <p:cNvPr id="513028" name="AutoShape 4"/>
          <p:cNvSpPr>
            <a:spLocks noChangeArrowheads="1"/>
          </p:cNvSpPr>
          <p:nvPr/>
        </p:nvSpPr>
        <p:spPr bwMode="auto">
          <a:xfrm>
            <a:off x="6172200" y="4419600"/>
            <a:ext cx="533400" cy="228600"/>
          </a:xfrm>
          <a:prstGeom prst="leftArrow">
            <a:avLst>
              <a:gd name="adj1" fmla="val 50000"/>
              <a:gd name="adj2" fmla="val 58333"/>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90289269"/>
      </p:ext>
    </p:extLst>
  </p:cSld>
  <p:clrMapOvr>
    <a:masterClrMapping/>
  </p:clrMapOvr>
  <p:transition spd="slow">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4D7E6076-4251-40AD-81CC-CA824FE4D827}" type="slidenum">
              <a:rPr lang="ar-SA"/>
              <a:pPr/>
              <a:t>35</a:t>
            </a:fld>
            <a:endParaRPr lang="en-US"/>
          </a:p>
        </p:txBody>
      </p:sp>
      <p:pic>
        <p:nvPicPr>
          <p:cNvPr id="51507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381000"/>
            <a:ext cx="237648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081"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3200" y="2895600"/>
            <a:ext cx="5915025"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078"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609600"/>
            <a:ext cx="5915025"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6477492"/>
      </p:ext>
    </p:extLst>
  </p:cSld>
  <p:clrMapOvr>
    <a:masterClrMapping/>
  </p:clrMapOvr>
  <p:transition spd="slow">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pPr algn="r" rtl="1">
              <a:lnSpc>
                <a:spcPct val="90000"/>
              </a:lnSpc>
            </a:pPr>
            <a:r>
              <a:rPr lang="ar-SA" dirty="0">
                <a:cs typeface="AL-Mohanad" pitchFamily="2" charset="-78"/>
              </a:rPr>
              <a:t>نمط عرض الشرائح</a:t>
            </a:r>
          </a:p>
        </p:txBody>
      </p:sp>
      <p:sp>
        <p:nvSpPr>
          <p:cNvPr id="480259" name="Rectangle 3"/>
          <p:cNvSpPr>
            <a:spLocks noGrp="1" noChangeArrowheads="1"/>
          </p:cNvSpPr>
          <p:nvPr>
            <p:ph idx="1"/>
          </p:nvPr>
        </p:nvSpPr>
        <p:spPr>
          <a:xfrm>
            <a:off x="457200" y="1676400"/>
            <a:ext cx="8229600" cy="4724400"/>
          </a:xfrm>
        </p:spPr>
        <p:txBody>
          <a:bodyPr>
            <a:normAutofit/>
          </a:bodyPr>
          <a:lstStyle/>
          <a:p>
            <a:pPr algn="just" rtl="1">
              <a:lnSpc>
                <a:spcPct val="90000"/>
              </a:lnSpc>
            </a:pPr>
            <a:r>
              <a:rPr lang="ar-SA" sz="2400" dirty="0" smtClean="0">
                <a:cs typeface="AL-Mohanad" pitchFamily="2" charset="-78"/>
              </a:rPr>
              <a:t>بعد الانتهاء من عمل الشرائح ولمشاهدتها على كامل الشاشة ، ولمعاينتها المعاينة الواقعية يمكن ذلك عن طريق وضع ”عرض الشرائح“</a:t>
            </a:r>
          </a:p>
          <a:p>
            <a:pPr lvl="1" algn="just" rtl="1">
              <a:lnSpc>
                <a:spcPct val="90000"/>
              </a:lnSpc>
            </a:pPr>
            <a:r>
              <a:rPr lang="ar-SA" sz="2200" dirty="0" smtClean="0">
                <a:solidFill>
                  <a:schemeClr val="tx1"/>
                </a:solidFill>
                <a:cs typeface="AL-Mohanad" pitchFamily="2" charset="-78"/>
              </a:rPr>
              <a:t>للدخول في نمط عرض الشرائح من البداية</a:t>
            </a:r>
          </a:p>
          <a:p>
            <a:pPr lvl="2" algn="just" rtl="1">
              <a:lnSpc>
                <a:spcPct val="90000"/>
              </a:lnSpc>
            </a:pPr>
            <a:r>
              <a:rPr lang="ar-SA" dirty="0" smtClean="0">
                <a:solidFill>
                  <a:schemeClr val="tx1"/>
                </a:solidFill>
                <a:cs typeface="AL-Mohanad" pitchFamily="2" charset="-78"/>
              </a:rPr>
              <a:t>من قائمة ”عرض الشرائح“ </a:t>
            </a:r>
            <a:r>
              <a:rPr lang="en-US" dirty="0" smtClean="0">
                <a:solidFill>
                  <a:schemeClr val="tx1"/>
                </a:solidFill>
                <a:cs typeface="AL-Mohanad" pitchFamily="2" charset="-78"/>
                <a:sym typeface="Wingdings" pitchFamily="2" charset="2"/>
              </a:rPr>
              <a:t></a:t>
            </a:r>
            <a:r>
              <a:rPr lang="ar-SA" dirty="0" smtClean="0">
                <a:solidFill>
                  <a:schemeClr val="tx1"/>
                </a:solidFill>
                <a:cs typeface="AL-Mohanad" pitchFamily="2" charset="-78"/>
                <a:sym typeface="Wingdings" pitchFamily="2" charset="2"/>
              </a:rPr>
              <a:t> نختار ”عرض الشرائح“ ، وفي نسخة (2007) من تبويب ”عرض الشرائح“ نجد أيقونة العرض بخيار ”عرض الشرائح من البداية“</a:t>
            </a:r>
          </a:p>
          <a:p>
            <a:pPr lvl="2" algn="just" rtl="1">
              <a:lnSpc>
                <a:spcPct val="90000"/>
              </a:lnSpc>
            </a:pPr>
            <a:r>
              <a:rPr lang="ar-SA" dirty="0" smtClean="0">
                <a:solidFill>
                  <a:schemeClr val="tx1"/>
                </a:solidFill>
                <a:cs typeface="AL-Mohanad" pitchFamily="2" charset="-78"/>
                <a:sym typeface="Wingdings" pitchFamily="2" charset="2"/>
              </a:rPr>
              <a:t>بالضغط على </a:t>
            </a:r>
            <a:r>
              <a:rPr lang="en-US" dirty="0" smtClean="0">
                <a:solidFill>
                  <a:schemeClr val="tx1"/>
                </a:solidFill>
                <a:cs typeface="AL-Mohanad" pitchFamily="2" charset="-78"/>
                <a:sym typeface="Wingdings" pitchFamily="2" charset="2"/>
              </a:rPr>
              <a:t>F5</a:t>
            </a:r>
            <a:endParaRPr lang="ar-SA" dirty="0" smtClean="0">
              <a:solidFill>
                <a:schemeClr val="tx1"/>
              </a:solidFill>
              <a:cs typeface="AL-Mohanad" pitchFamily="2" charset="-78"/>
              <a:sym typeface="Wingdings" pitchFamily="2" charset="2"/>
            </a:endParaRPr>
          </a:p>
          <a:p>
            <a:pPr lvl="1" algn="just" rtl="1">
              <a:lnSpc>
                <a:spcPct val="90000"/>
              </a:lnSpc>
            </a:pPr>
            <a:r>
              <a:rPr lang="ar-SA" sz="2200" dirty="0" smtClean="0">
                <a:solidFill>
                  <a:schemeClr val="tx1"/>
                </a:solidFill>
                <a:cs typeface="AL-Mohanad" pitchFamily="2" charset="-78"/>
              </a:rPr>
              <a:t>للدخول في نمط عرض الشرائح من الشريحة الحالية</a:t>
            </a:r>
          </a:p>
          <a:p>
            <a:pPr lvl="2" algn="just" rtl="1">
              <a:lnSpc>
                <a:spcPct val="90000"/>
              </a:lnSpc>
            </a:pPr>
            <a:r>
              <a:rPr lang="ar-SA" dirty="0" smtClean="0">
                <a:solidFill>
                  <a:schemeClr val="tx1"/>
                </a:solidFill>
                <a:cs typeface="AL-Mohanad" pitchFamily="2" charset="-78"/>
              </a:rPr>
              <a:t>نضغط على ايقونة عرض الشرائح </a:t>
            </a:r>
          </a:p>
          <a:p>
            <a:pPr lvl="2" algn="just" rtl="1">
              <a:lnSpc>
                <a:spcPct val="90000"/>
              </a:lnSpc>
            </a:pPr>
            <a:r>
              <a:rPr lang="ar-SA" dirty="0" smtClean="0">
                <a:solidFill>
                  <a:schemeClr val="tx1"/>
                </a:solidFill>
                <a:cs typeface="AL-Mohanad" pitchFamily="2" charset="-78"/>
                <a:sym typeface="Wingdings" pitchFamily="2" charset="2"/>
              </a:rPr>
              <a:t>وفي نسخة (2007) من تبويب ”عرض الشرائح“ نجد أيقونة العرض بخيار ”عرض الشرائح من الشريحة الحالية“</a:t>
            </a:r>
            <a:endParaRPr lang="ar-SA" dirty="0" smtClean="0">
              <a:solidFill>
                <a:schemeClr val="tx1"/>
              </a:solidFill>
              <a:cs typeface="AL-Mohanad" pitchFamily="2" charset="-78"/>
            </a:endParaRPr>
          </a:p>
          <a:p>
            <a:pPr lvl="1" algn="just" rtl="1">
              <a:lnSpc>
                <a:spcPct val="90000"/>
              </a:lnSpc>
            </a:pPr>
            <a:r>
              <a:rPr lang="ar-SA" sz="2200" dirty="0" smtClean="0">
                <a:solidFill>
                  <a:schemeClr val="tx1"/>
                </a:solidFill>
                <a:cs typeface="AL-Mohanad" pitchFamily="2" charset="-78"/>
              </a:rPr>
              <a:t>للخروج من نمط عرض الشرائح </a:t>
            </a:r>
          </a:p>
          <a:p>
            <a:pPr lvl="2" algn="just" rtl="1">
              <a:lnSpc>
                <a:spcPct val="90000"/>
              </a:lnSpc>
            </a:pPr>
            <a:r>
              <a:rPr lang="ar-SA" dirty="0" smtClean="0">
                <a:solidFill>
                  <a:schemeClr val="tx1"/>
                </a:solidFill>
                <a:cs typeface="AL-Mohanad" pitchFamily="2" charset="-78"/>
              </a:rPr>
              <a:t>نضغط زر </a:t>
            </a:r>
            <a:r>
              <a:rPr lang="en-US" dirty="0" smtClean="0">
                <a:solidFill>
                  <a:schemeClr val="tx1"/>
                </a:solidFill>
                <a:cs typeface="AL-Mohanad" pitchFamily="2" charset="-78"/>
              </a:rPr>
              <a:t>Esc</a:t>
            </a:r>
          </a:p>
          <a:p>
            <a:pPr lvl="2" algn="just" rtl="1">
              <a:lnSpc>
                <a:spcPct val="90000"/>
              </a:lnSpc>
            </a:pPr>
            <a:r>
              <a:rPr lang="ar-SA" dirty="0" smtClean="0">
                <a:solidFill>
                  <a:schemeClr val="tx1"/>
                </a:solidFill>
                <a:cs typeface="AL-Mohanad" pitchFamily="2" charset="-78"/>
              </a:rPr>
              <a:t>نضغط بالزر الأيمن للفأرة ونختار ”انهاء العرض“</a:t>
            </a:r>
            <a:endParaRPr lang="ar-SA" dirty="0">
              <a:solidFill>
                <a:schemeClr val="tx1"/>
              </a:solidFill>
              <a:cs typeface="AL-Mohanad" pitchFamily="2" charset="-78"/>
            </a:endParaRP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5834A126-D23A-4929-8247-C36DF5096D6D}" type="slidenum">
              <a:rPr lang="ar-SA"/>
              <a:pPr/>
              <a:t>36</a:t>
            </a:fld>
            <a:endParaRPr lang="en-US"/>
          </a:p>
        </p:txBody>
      </p:sp>
      <p:pic>
        <p:nvPicPr>
          <p:cNvPr id="48026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4049485"/>
            <a:ext cx="381000" cy="381000"/>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657717"/>
      </p:ext>
    </p:extLst>
  </p:cSld>
  <p:clrMapOvr>
    <a:masterClrMapping/>
  </p:clrMapOvr>
  <p:transition spd="slow">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pPr algn="r" rtl="1"/>
            <a:r>
              <a:rPr lang="ar-SA" dirty="0">
                <a:cs typeface="AL-Mohanad" pitchFamily="2" charset="-78"/>
              </a:rPr>
              <a:t>نمط عرض الشرائح</a:t>
            </a:r>
            <a:endParaRPr lang="en-US" dirty="0">
              <a:effectLst>
                <a:outerShdw blurRad="38100" dist="38100" dir="2700000" algn="tl">
                  <a:srgbClr val="C0C0C0"/>
                </a:outerShdw>
              </a:effectLst>
              <a:cs typeface="AL-Mohanad" pitchFamily="2" charset="-78"/>
            </a:endParaRPr>
          </a:p>
        </p:txBody>
      </p:sp>
      <p:sp>
        <p:nvSpPr>
          <p:cNvPr id="482307" name="Rectangle 3"/>
          <p:cNvSpPr>
            <a:spLocks noGrp="1" noChangeArrowheads="1"/>
          </p:cNvSpPr>
          <p:nvPr>
            <p:ph idx="1"/>
          </p:nvPr>
        </p:nvSpPr>
        <p:spPr>
          <a:xfrm>
            <a:off x="457200" y="1752600"/>
            <a:ext cx="8229600" cy="4648200"/>
          </a:xfrm>
        </p:spPr>
        <p:txBody>
          <a:bodyPr/>
          <a:lstStyle/>
          <a:p>
            <a:pPr lvl="1" algn="just" rtl="1">
              <a:lnSpc>
                <a:spcPct val="90000"/>
              </a:lnSpc>
            </a:pPr>
            <a:r>
              <a:rPr lang="ar-SA" sz="2300" dirty="0" smtClean="0">
                <a:cs typeface="AL-Mohanad" pitchFamily="2" charset="-78"/>
              </a:rPr>
              <a:t>للتنقل </a:t>
            </a:r>
            <a:r>
              <a:rPr lang="ar-SA" sz="2300" dirty="0">
                <a:cs typeface="AL-Mohanad" pitchFamily="2" charset="-78"/>
              </a:rPr>
              <a:t>بين الشرائح في نمط عرض الشرائح عن طريق </a:t>
            </a:r>
          </a:p>
          <a:p>
            <a:pPr lvl="2" algn="just" rtl="1">
              <a:lnSpc>
                <a:spcPct val="90000"/>
              </a:lnSpc>
            </a:pPr>
            <a:r>
              <a:rPr lang="ar-SA" sz="1900" dirty="0">
                <a:cs typeface="AL-Mohanad" pitchFamily="2" charset="-78"/>
              </a:rPr>
              <a:t>القائمة المختصرة حيث تحوي على خيارات عدة للتنقل مثل ”السابق“ و ”التالي“</a:t>
            </a:r>
          </a:p>
          <a:p>
            <a:pPr lvl="2" algn="just" rtl="1">
              <a:lnSpc>
                <a:spcPct val="90000"/>
              </a:lnSpc>
            </a:pPr>
            <a:r>
              <a:rPr lang="ar-SA" sz="1900" dirty="0">
                <a:cs typeface="AL-Mohanad" pitchFamily="2" charset="-78"/>
              </a:rPr>
              <a:t>لوحة المفاتيح كالآتي</a:t>
            </a:r>
          </a:p>
          <a:p>
            <a:pPr lvl="2" algn="just" rtl="1">
              <a:lnSpc>
                <a:spcPct val="90000"/>
              </a:lnSpc>
            </a:pPr>
            <a:endParaRPr lang="ar-SA" sz="1900" dirty="0">
              <a:cs typeface="AL-Mohanad" pitchFamily="2" charset="-78"/>
            </a:endParaRPr>
          </a:p>
          <a:p>
            <a:pPr lvl="2" algn="just" rtl="1">
              <a:lnSpc>
                <a:spcPct val="90000"/>
              </a:lnSpc>
            </a:pPr>
            <a:endParaRPr lang="ar-SA" sz="1900" dirty="0">
              <a:cs typeface="AL-Mohanad" pitchFamily="2" charset="-78"/>
            </a:endParaRPr>
          </a:p>
          <a:p>
            <a:pPr lvl="2" algn="just" rtl="1">
              <a:lnSpc>
                <a:spcPct val="90000"/>
              </a:lnSpc>
            </a:pPr>
            <a:endParaRPr lang="ar-SA" sz="1900" dirty="0">
              <a:cs typeface="AL-Mohanad" pitchFamily="2" charset="-78"/>
            </a:endParaRPr>
          </a:p>
          <a:p>
            <a:pPr lvl="2" algn="just" rtl="1">
              <a:lnSpc>
                <a:spcPct val="90000"/>
              </a:lnSpc>
            </a:pPr>
            <a:endParaRPr lang="ar-SA" sz="1900" dirty="0">
              <a:cs typeface="AL-Mohanad" pitchFamily="2" charset="-78"/>
            </a:endParaRPr>
          </a:p>
          <a:p>
            <a:pPr lvl="2" algn="just" rtl="1">
              <a:lnSpc>
                <a:spcPct val="90000"/>
              </a:lnSpc>
            </a:pPr>
            <a:endParaRPr lang="ar-SA" sz="1900" dirty="0">
              <a:cs typeface="AL-Mohanad" pitchFamily="2" charset="-78"/>
            </a:endParaRPr>
          </a:p>
          <a:p>
            <a:pPr algn="just" rtl="1">
              <a:lnSpc>
                <a:spcPct val="90000"/>
              </a:lnSpc>
            </a:pPr>
            <a:r>
              <a:rPr lang="ar-SA" sz="2600" dirty="0">
                <a:effectLst>
                  <a:outerShdw blurRad="38100" dist="38100" dir="2700000" algn="tl">
                    <a:srgbClr val="C0C0C0"/>
                  </a:outerShdw>
                </a:effectLst>
                <a:cs typeface="AL-Mohanad" pitchFamily="2" charset="-78"/>
              </a:rPr>
              <a:t>انهاء البرنامج</a:t>
            </a:r>
          </a:p>
          <a:p>
            <a:pPr lvl="1" algn="just" rtl="1">
              <a:lnSpc>
                <a:spcPct val="90000"/>
              </a:lnSpc>
            </a:pPr>
            <a:r>
              <a:rPr lang="ar-SA" sz="2300" dirty="0">
                <a:cs typeface="AL-Mohanad" pitchFamily="2" charset="-78"/>
              </a:rPr>
              <a:t>إنهاء البرنامج يتم بالطرق الاعتيادية التي درست سابقا </a:t>
            </a:r>
          </a:p>
          <a:p>
            <a:pPr lvl="1" algn="just" rtl="1">
              <a:lnSpc>
                <a:spcPct val="90000"/>
              </a:lnSpc>
            </a:pPr>
            <a:r>
              <a:rPr lang="ar-SA" sz="2300" dirty="0">
                <a:cs typeface="AL-Mohanad" pitchFamily="2" charset="-78"/>
              </a:rPr>
              <a:t>واذا لم يكن المستخدم قد قام بحفظ التعديلات فسوف يقوم البرنامج بتذكيره بها حتى يقوم بحفظها أو تجاهلها</a:t>
            </a:r>
            <a:r>
              <a:rPr lang="ar-SA" sz="2300" dirty="0">
                <a:effectLst>
                  <a:outerShdw blurRad="38100" dist="38100" dir="2700000" algn="tl">
                    <a:srgbClr val="C0C0C0"/>
                  </a:outerShdw>
                </a:effectLst>
                <a:cs typeface="AL-Mohanad" pitchFamily="2" charset="-78"/>
              </a:rPr>
              <a:t> </a:t>
            </a:r>
          </a:p>
        </p:txBody>
      </p:sp>
      <p:sp>
        <p:nvSpPr>
          <p:cNvPr id="26" name="Footer Placeholder 4"/>
          <p:cNvSpPr>
            <a:spLocks noGrp="1"/>
          </p:cNvSpPr>
          <p:nvPr>
            <p:ph type="ftr" sz="quarter" idx="11"/>
          </p:nvPr>
        </p:nvSpPr>
        <p:spPr/>
        <p:txBody>
          <a:bodyPr/>
          <a:lstStyle/>
          <a:p>
            <a:r>
              <a:rPr lang="en-US" smtClean="0"/>
              <a:t>PowerPoint</a:t>
            </a:r>
            <a:endParaRPr lang="en-US"/>
          </a:p>
        </p:txBody>
      </p:sp>
      <p:sp>
        <p:nvSpPr>
          <p:cNvPr id="27" name="Slide Number Placeholder 5"/>
          <p:cNvSpPr>
            <a:spLocks noGrp="1"/>
          </p:cNvSpPr>
          <p:nvPr>
            <p:ph type="sldNum" sz="quarter" idx="12"/>
          </p:nvPr>
        </p:nvSpPr>
        <p:spPr/>
        <p:txBody>
          <a:bodyPr/>
          <a:lstStyle/>
          <a:p>
            <a:fld id="{AFFD23D8-CF59-4BE7-BCE6-DAE16A314AB9}" type="slidenum">
              <a:rPr lang="ar-SA"/>
              <a:pPr/>
              <a:t>37</a:t>
            </a:fld>
            <a:endParaRPr lang="en-US"/>
          </a:p>
        </p:txBody>
      </p:sp>
      <p:graphicFrame>
        <p:nvGraphicFramePr>
          <p:cNvPr id="482349" name="Group 45"/>
          <p:cNvGraphicFramePr>
            <a:graphicFrameLocks noGrp="1"/>
          </p:cNvGraphicFramePr>
          <p:nvPr>
            <p:extLst>
              <p:ext uri="{D42A27DB-BD31-4B8C-83A1-F6EECF244321}">
                <p14:modId xmlns:p14="http://schemas.microsoft.com/office/powerpoint/2010/main" val="3147964750"/>
              </p:ext>
            </p:extLst>
          </p:nvPr>
        </p:nvGraphicFramePr>
        <p:xfrm>
          <a:off x="609600" y="3048000"/>
          <a:ext cx="8077200" cy="1188720"/>
        </p:xfrm>
        <a:graphic>
          <a:graphicData uri="http://schemas.openxmlformats.org/drawingml/2006/table">
            <a:tbl>
              <a:tblPr/>
              <a:tblGrid>
                <a:gridCol w="1295400"/>
                <a:gridCol w="1143000"/>
                <a:gridCol w="1600200"/>
                <a:gridCol w="4038600"/>
              </a:tblGrid>
              <a:tr h="304800">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dirty="0" smtClean="0">
                          <a:ln>
                            <a:noFill/>
                          </a:ln>
                          <a:solidFill>
                            <a:schemeClr val="tx1"/>
                          </a:solidFill>
                          <a:effectLst/>
                          <a:latin typeface="Arial" charset="0"/>
                          <a:cs typeface="AL-Mohanad" pitchFamily="2" charset="-78"/>
                        </a:rPr>
                        <a:t>الوظيفة</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dirty="0" smtClean="0">
                          <a:ln>
                            <a:noFill/>
                          </a:ln>
                          <a:solidFill>
                            <a:schemeClr val="tx1"/>
                          </a:solidFill>
                          <a:effectLst/>
                          <a:latin typeface="Arial" charset="0"/>
                          <a:cs typeface="AL-Mohanad" pitchFamily="2" charset="-78"/>
                        </a:rPr>
                        <a:t>الزر </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dirty="0" smtClean="0">
                          <a:ln>
                            <a:noFill/>
                          </a:ln>
                          <a:solidFill>
                            <a:schemeClr val="tx1"/>
                          </a:solidFill>
                          <a:effectLst/>
                          <a:latin typeface="Arial" charset="0"/>
                          <a:cs typeface="AL-Mohanad" pitchFamily="2" charset="-78"/>
                        </a:rPr>
                        <a:t>الوظيفة</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dirty="0" smtClean="0">
                          <a:ln>
                            <a:noFill/>
                          </a:ln>
                          <a:solidFill>
                            <a:schemeClr val="tx1"/>
                          </a:solidFill>
                          <a:effectLst/>
                          <a:latin typeface="Arial" charset="0"/>
                          <a:cs typeface="AL-Mohanad" pitchFamily="2" charset="-78"/>
                        </a:rPr>
                        <a:t>الزر</a:t>
                      </a:r>
                      <a:endParaRPr kumimoji="0" lang="en-US" sz="2000" b="0" i="0" u="none" strike="noStrike" cap="none" normalizeH="0" baseline="0" dirty="0" smtClean="0">
                        <a:ln>
                          <a:noFill/>
                        </a:ln>
                        <a:solidFill>
                          <a:schemeClr val="tx1"/>
                        </a:solidFill>
                        <a:effectLst/>
                        <a:latin typeface="Arial" charset="0"/>
                        <a:cs typeface="AL-Mohanad"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smtClean="0">
                          <a:ln>
                            <a:noFill/>
                          </a:ln>
                          <a:solidFill>
                            <a:schemeClr val="tx1"/>
                          </a:solidFill>
                          <a:effectLst/>
                          <a:latin typeface="Arial" charset="0"/>
                          <a:cs typeface="AL-Mohanad" pitchFamily="2" charset="-78"/>
                        </a:rPr>
                        <a:t>أول شريحة</a:t>
                      </a:r>
                      <a:endParaRPr kumimoji="0" lang="en-US" sz="2000" b="0" i="0" u="none" strike="noStrike" cap="none" normalizeH="0" baseline="0" smtClean="0">
                        <a:ln>
                          <a:noFill/>
                        </a:ln>
                        <a:solidFill>
                          <a:schemeClr val="tx1"/>
                        </a:solidFill>
                        <a:effectLst/>
                        <a:latin typeface="Arial" charset="0"/>
                        <a:cs typeface="AL-Mohana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L-Mohanad" pitchFamily="2" charset="-78"/>
                        </a:rPr>
                        <a:t>Home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smtClean="0">
                          <a:ln>
                            <a:noFill/>
                          </a:ln>
                          <a:solidFill>
                            <a:schemeClr val="tx1"/>
                          </a:solidFill>
                          <a:effectLst/>
                          <a:latin typeface="Arial" charset="0"/>
                          <a:cs typeface="AL-Mohanad" pitchFamily="2" charset="-78"/>
                        </a:rPr>
                        <a:t>الشريحة التالية</a:t>
                      </a:r>
                      <a:endParaRPr kumimoji="0" lang="en-US" sz="2000" b="0" i="0" u="none" strike="noStrike" cap="none" normalizeH="0" baseline="0" smtClean="0">
                        <a:ln>
                          <a:noFill/>
                        </a:ln>
                        <a:solidFill>
                          <a:schemeClr val="tx1"/>
                        </a:solidFill>
                        <a:effectLst/>
                        <a:latin typeface="Arial" charset="0"/>
                        <a:cs typeface="AL-Mohana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sym typeface="Wingdings" pitchFamily="2" charset="2"/>
                        </a:rPr>
                        <a:t></a:t>
                      </a:r>
                      <a:r>
                        <a:rPr kumimoji="0" lang="ar-SA" sz="2000" b="0" i="0" u="none" strike="noStrike" cap="none" normalizeH="0" baseline="0" smtClean="0">
                          <a:ln>
                            <a:noFill/>
                          </a:ln>
                          <a:solidFill>
                            <a:schemeClr val="tx1"/>
                          </a:solidFill>
                          <a:effectLst/>
                          <a:latin typeface="Arial" charset="0"/>
                          <a:cs typeface="Arial" charset="0"/>
                          <a:sym typeface="Wingdings" pitchFamily="2" charset="2"/>
                        </a:rPr>
                        <a:t> ، </a:t>
                      </a:r>
                      <a:r>
                        <a:rPr kumimoji="0" lang="en-US" sz="2000" b="0" i="0" u="none" strike="noStrike" cap="none" normalizeH="0" baseline="0" smtClean="0">
                          <a:ln>
                            <a:noFill/>
                          </a:ln>
                          <a:solidFill>
                            <a:schemeClr val="tx1"/>
                          </a:solidFill>
                          <a:effectLst/>
                          <a:latin typeface="Arial" charset="0"/>
                          <a:cs typeface="Arial" charset="0"/>
                          <a:sym typeface="Wingdings" pitchFamily="2" charset="2"/>
                        </a:rPr>
                        <a:t></a:t>
                      </a:r>
                      <a:r>
                        <a:rPr kumimoji="0" lang="ar-SA" sz="2000" b="0" i="0" u="none" strike="noStrike" cap="none" normalizeH="0" baseline="0" smtClean="0">
                          <a:ln>
                            <a:noFill/>
                          </a:ln>
                          <a:solidFill>
                            <a:schemeClr val="tx1"/>
                          </a:solidFill>
                          <a:effectLst/>
                          <a:latin typeface="Arial" charset="0"/>
                          <a:cs typeface="Arial" charset="0"/>
                          <a:sym typeface="Wingdings" pitchFamily="2" charset="2"/>
                        </a:rPr>
                        <a:t> ، </a:t>
                      </a:r>
                      <a:r>
                        <a:rPr kumimoji="0" lang="en-US" sz="2000" b="0" i="0" u="none" strike="noStrike" cap="none" normalizeH="0" baseline="0" smtClean="0">
                          <a:ln>
                            <a:noFill/>
                          </a:ln>
                          <a:solidFill>
                            <a:schemeClr val="tx1"/>
                          </a:solidFill>
                          <a:effectLst/>
                          <a:latin typeface="Arial" charset="0"/>
                          <a:cs typeface="Arial" charset="0"/>
                          <a:sym typeface="Wingdings" pitchFamily="2" charset="2"/>
                        </a:rPr>
                        <a:t>PageDown</a:t>
                      </a:r>
                      <a:r>
                        <a:rPr kumimoji="0" lang="ar-SA" sz="2000" b="0" i="0" u="none" strike="noStrike" cap="none" normalizeH="0" baseline="0" smtClean="0">
                          <a:ln>
                            <a:noFill/>
                          </a:ln>
                          <a:solidFill>
                            <a:schemeClr val="tx1"/>
                          </a:solidFill>
                          <a:effectLst/>
                          <a:latin typeface="Arial" charset="0"/>
                          <a:cs typeface="Arial" charset="0"/>
                          <a:sym typeface="Wingdings" pitchFamily="2" charset="2"/>
                        </a:rPr>
                        <a:t> ، </a:t>
                      </a:r>
                      <a:r>
                        <a:rPr kumimoji="0" lang="en-US" sz="2000" b="0" i="0" u="none" strike="noStrike" cap="none" normalizeH="0" baseline="0" smtClean="0">
                          <a:ln>
                            <a:noFill/>
                          </a:ln>
                          <a:solidFill>
                            <a:schemeClr val="tx1"/>
                          </a:solidFill>
                          <a:effectLst/>
                          <a:latin typeface="Arial" charset="0"/>
                          <a:cs typeface="Arial" charset="0"/>
                          <a:sym typeface="Wingdings" pitchFamily="2" charset="2"/>
                        </a:rPr>
                        <a:t>Enter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smtClean="0">
                          <a:ln>
                            <a:noFill/>
                          </a:ln>
                          <a:solidFill>
                            <a:schemeClr val="tx1"/>
                          </a:solidFill>
                          <a:effectLst/>
                          <a:latin typeface="Arial" charset="0"/>
                          <a:cs typeface="AL-Mohanad" pitchFamily="2" charset="-78"/>
                        </a:rPr>
                        <a:t>آخر شريحة</a:t>
                      </a:r>
                      <a:endParaRPr kumimoji="0" lang="en-US" sz="2000" b="0" i="0" u="none" strike="noStrike" cap="none" normalizeH="0" baseline="0" smtClean="0">
                        <a:ln>
                          <a:noFill/>
                        </a:ln>
                        <a:solidFill>
                          <a:schemeClr val="tx1"/>
                        </a:solidFill>
                        <a:effectLst/>
                        <a:latin typeface="Arial" charset="0"/>
                        <a:cs typeface="AL-Mohana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L-Mohanad" pitchFamily="2" charset="-78"/>
                        </a:rPr>
                        <a:t>End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ar-SA" sz="2000" b="0" i="0" u="none" strike="noStrike" cap="none" normalizeH="0" baseline="0" smtClean="0">
                          <a:ln>
                            <a:noFill/>
                          </a:ln>
                          <a:solidFill>
                            <a:schemeClr val="tx1"/>
                          </a:solidFill>
                          <a:effectLst/>
                          <a:latin typeface="Arial" charset="0"/>
                          <a:cs typeface="AL-Mohanad" pitchFamily="2" charset="-78"/>
                        </a:rPr>
                        <a:t>الشريحة السابقة</a:t>
                      </a:r>
                      <a:endParaRPr kumimoji="0" lang="en-US" sz="2000" b="0" i="0" u="none" strike="noStrike" cap="none" normalizeH="0" baseline="0" smtClean="0">
                        <a:ln>
                          <a:noFill/>
                        </a:ln>
                        <a:solidFill>
                          <a:schemeClr val="tx1"/>
                        </a:solidFill>
                        <a:effectLst/>
                        <a:latin typeface="Arial" charset="0"/>
                        <a:cs typeface="AL-Mohana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sym typeface="Wingdings" pitchFamily="2" charset="2"/>
                        </a:rPr>
                        <a:t></a:t>
                      </a:r>
                      <a:r>
                        <a:rPr kumimoji="0" lang="ar-SA" sz="2000" b="0" i="0" u="none" strike="noStrike" cap="none" normalizeH="0" baseline="0" dirty="0" smtClean="0">
                          <a:ln>
                            <a:noFill/>
                          </a:ln>
                          <a:solidFill>
                            <a:schemeClr val="tx1"/>
                          </a:solidFill>
                          <a:effectLst/>
                          <a:latin typeface="Arial" charset="0"/>
                          <a:cs typeface="Arial" charset="0"/>
                          <a:sym typeface="Wingdings" pitchFamily="2" charset="2"/>
                        </a:rPr>
                        <a:t> ، </a:t>
                      </a:r>
                      <a:r>
                        <a:rPr kumimoji="0" lang="en-US" sz="2000" b="0" i="0" u="none" strike="noStrike" cap="none" normalizeH="0" baseline="0" dirty="0" smtClean="0">
                          <a:ln>
                            <a:noFill/>
                          </a:ln>
                          <a:solidFill>
                            <a:schemeClr val="tx1"/>
                          </a:solidFill>
                          <a:effectLst/>
                          <a:latin typeface="Arial" charset="0"/>
                          <a:cs typeface="Arial" charset="0"/>
                          <a:sym typeface="Wingdings" pitchFamily="2" charset="2"/>
                        </a:rPr>
                        <a:t></a:t>
                      </a:r>
                      <a:r>
                        <a:rPr kumimoji="0" lang="ar-SA" sz="2000" b="0" i="0" u="none" strike="noStrike" cap="none" normalizeH="0" baseline="0" dirty="0" smtClean="0">
                          <a:ln>
                            <a:noFill/>
                          </a:ln>
                          <a:solidFill>
                            <a:schemeClr val="tx1"/>
                          </a:solidFill>
                          <a:effectLst/>
                          <a:latin typeface="Arial" charset="0"/>
                          <a:cs typeface="Arial" charset="0"/>
                          <a:sym typeface="Wingdings" pitchFamily="2" charset="2"/>
                        </a:rPr>
                        <a:t> ، </a:t>
                      </a:r>
                      <a:r>
                        <a:rPr kumimoji="0" lang="en-US" sz="2000" b="0" i="0" u="none" strike="noStrike" cap="none" normalizeH="0" baseline="0" dirty="0" err="1" smtClean="0">
                          <a:ln>
                            <a:noFill/>
                          </a:ln>
                          <a:solidFill>
                            <a:schemeClr val="tx1"/>
                          </a:solidFill>
                          <a:effectLst/>
                          <a:latin typeface="Arial" charset="0"/>
                          <a:cs typeface="Arial" charset="0"/>
                          <a:sym typeface="Wingdings" pitchFamily="2" charset="2"/>
                        </a:rPr>
                        <a:t>PageUp</a:t>
                      </a:r>
                      <a:endParaRPr kumimoji="0" lang="en-US" sz="2000" b="0" i="0" u="none" strike="noStrike" cap="none" normalizeH="0" baseline="0" dirty="0" smtClean="0">
                        <a:ln>
                          <a:noFill/>
                        </a:ln>
                        <a:solidFill>
                          <a:schemeClr val="tx1"/>
                        </a:solidFill>
                        <a:effectLst/>
                        <a:latin typeface="Arial" charset="0"/>
                        <a:cs typeface="Arial" charset="0"/>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17538871"/>
      </p:ext>
    </p:extLst>
  </p:cSld>
  <p:clrMapOvr>
    <a:masterClrMapping/>
  </p:clrMapOvr>
  <p:transition spd="slow">
    <p:pull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Rectangle 5"/>
          <p:cNvSpPr>
            <a:spLocks noGrp="1" noChangeArrowheads="1"/>
          </p:cNvSpPr>
          <p:nvPr>
            <p:ph type="subTitle" idx="1"/>
          </p:nvPr>
        </p:nvSpPr>
        <p:spPr/>
        <p:txBody>
          <a:bodyPr>
            <a:normAutofit/>
          </a:bodyPr>
          <a:lstStyle/>
          <a:p>
            <a:pPr eaLnBrk="1" fontAlgn="auto" hangingPunct="1">
              <a:spcAft>
                <a:spcPts val="0"/>
              </a:spcAft>
              <a:buFont typeface="Wingdings 3"/>
              <a:buNone/>
              <a:defRPr/>
            </a:pPr>
            <a:r>
              <a:rPr lang="ar-SA" dirty="0">
                <a:cs typeface="AL-Mohanad" pitchFamily="2" charset="-78"/>
              </a:rPr>
              <a:t>نهاية </a:t>
            </a:r>
            <a:r>
              <a:rPr lang="ar-SA" dirty="0" smtClean="0">
                <a:cs typeface="AL-Mohanad" pitchFamily="2" charset="-78"/>
              </a:rPr>
              <a:t>الدرس</a:t>
            </a:r>
            <a:endParaRPr lang="en-US" dirty="0">
              <a:cs typeface="AL-Mohanad" pitchFamily="2" charset="-78"/>
            </a:endParaRPr>
          </a:p>
        </p:txBody>
      </p:sp>
    </p:spTree>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pPr algn="r" rtl="1"/>
            <a:r>
              <a:rPr lang="ar-SA" dirty="0">
                <a:cs typeface="AL-Mohanad" pitchFamily="2" charset="-78"/>
              </a:rPr>
              <a:t>الشاشة الافتتاحية للبرنامج</a:t>
            </a:r>
          </a:p>
        </p:txBody>
      </p:sp>
      <p:sp>
        <p:nvSpPr>
          <p:cNvPr id="437251" name="Rectangle 3"/>
          <p:cNvSpPr>
            <a:spLocks noGrp="1" noChangeArrowheads="1"/>
          </p:cNvSpPr>
          <p:nvPr>
            <p:ph idx="1"/>
          </p:nvPr>
        </p:nvSpPr>
        <p:spPr>
          <a:xfrm>
            <a:off x="762000" y="1905000"/>
            <a:ext cx="7696200" cy="4267200"/>
          </a:xfrm>
        </p:spPr>
        <p:txBody>
          <a:bodyPr/>
          <a:lstStyle/>
          <a:p>
            <a:pPr algn="just" rtl="1"/>
            <a:r>
              <a:rPr lang="ar-SA" sz="2500" dirty="0" smtClean="0">
                <a:cs typeface="AL-Mohanad" pitchFamily="2" charset="-78"/>
              </a:rPr>
              <a:t>يمكن </a:t>
            </a:r>
            <a:r>
              <a:rPr lang="ar-SA" sz="2500" dirty="0">
                <a:cs typeface="AL-Mohanad" pitchFamily="2" charset="-78"/>
              </a:rPr>
              <a:t>التعرف بسهولة على نافذة البرنامج حيث إنها مشابهة لما سبق دراسته من برنامج  </a:t>
            </a:r>
            <a:r>
              <a:rPr lang="en-US" sz="2500" dirty="0">
                <a:cs typeface="AL-Mohanad" pitchFamily="2" charset="-78"/>
              </a:rPr>
              <a:t>MS-Word</a:t>
            </a:r>
            <a:r>
              <a:rPr lang="ar-SA" sz="2500" dirty="0">
                <a:cs typeface="AL-Mohanad" pitchFamily="2" charset="-78"/>
              </a:rPr>
              <a:t> . وللتذكير فهو يحوي:</a:t>
            </a:r>
          </a:p>
          <a:p>
            <a:pPr lvl="1" algn="just" rtl="1"/>
            <a:r>
              <a:rPr lang="ar-SA" dirty="0">
                <a:solidFill>
                  <a:schemeClr val="tx1"/>
                </a:solidFill>
                <a:cs typeface="AL-Mohanad" pitchFamily="2" charset="-78"/>
              </a:rPr>
              <a:t>شريط العنوان </a:t>
            </a:r>
          </a:p>
          <a:p>
            <a:pPr lvl="1" algn="just" rtl="1"/>
            <a:r>
              <a:rPr lang="ar-SA" dirty="0">
                <a:solidFill>
                  <a:schemeClr val="tx1"/>
                </a:solidFill>
                <a:cs typeface="AL-Mohanad" pitchFamily="2" charset="-78"/>
              </a:rPr>
              <a:t>شريط القوائم الرئيسية </a:t>
            </a:r>
          </a:p>
          <a:p>
            <a:pPr lvl="1" algn="r" rtl="1"/>
            <a:r>
              <a:rPr lang="ar-SA" dirty="0">
                <a:solidFill>
                  <a:schemeClr val="tx1"/>
                </a:solidFill>
                <a:cs typeface="AL-Mohanad" pitchFamily="2" charset="-78"/>
              </a:rPr>
              <a:t>أشرطة</a:t>
            </a:r>
            <a:r>
              <a:rPr lang="ar-BH" dirty="0">
                <a:solidFill>
                  <a:schemeClr val="tx1"/>
                </a:solidFill>
                <a:cs typeface="AL-Mohanad" pitchFamily="2" charset="-78"/>
              </a:rPr>
              <a:t> الأدوات</a:t>
            </a:r>
            <a:endParaRPr lang="ar-SA" dirty="0">
              <a:solidFill>
                <a:schemeClr val="tx1"/>
              </a:solidFill>
              <a:cs typeface="AL-Mohanad" pitchFamily="2" charset="-78"/>
            </a:endParaRPr>
          </a:p>
          <a:p>
            <a:pPr lvl="1" algn="r" rtl="1"/>
            <a:r>
              <a:rPr lang="ar-BH" dirty="0">
                <a:solidFill>
                  <a:schemeClr val="tx1"/>
                </a:solidFill>
                <a:cs typeface="AL-Mohanad" pitchFamily="2" charset="-78"/>
              </a:rPr>
              <a:t>شريط الحالة ( شريط المعلومات </a:t>
            </a:r>
            <a:r>
              <a:rPr lang="ar-SA" dirty="0">
                <a:solidFill>
                  <a:schemeClr val="tx1"/>
                </a:solidFill>
                <a:cs typeface="AL-Mohanad" pitchFamily="2" charset="-78"/>
              </a:rPr>
              <a:t>)</a:t>
            </a:r>
            <a:endParaRPr lang="ar-BH" dirty="0">
              <a:solidFill>
                <a:schemeClr val="tx1"/>
              </a:solidFill>
              <a:cs typeface="AL-Mohanad" pitchFamily="2" charset="-78"/>
            </a:endParaRPr>
          </a:p>
          <a:p>
            <a:pPr lvl="1" algn="r" rtl="1"/>
            <a:r>
              <a:rPr lang="ar-BH" dirty="0">
                <a:solidFill>
                  <a:schemeClr val="tx1"/>
                </a:solidFill>
                <a:cs typeface="AL-Mohanad" pitchFamily="2" charset="-78"/>
              </a:rPr>
              <a:t>أشرطة التمرير</a:t>
            </a:r>
            <a:endParaRPr lang="ar-SA" dirty="0">
              <a:solidFill>
                <a:schemeClr val="tx1"/>
              </a:solidFill>
              <a:cs typeface="AL-Mohanad" pitchFamily="2" charset="-78"/>
            </a:endParaRPr>
          </a:p>
          <a:p>
            <a:pPr lvl="1" algn="r" rtl="1"/>
            <a:r>
              <a:rPr lang="ar-SA" dirty="0">
                <a:solidFill>
                  <a:schemeClr val="tx1"/>
                </a:solidFill>
                <a:cs typeface="AL-Mohanad" pitchFamily="2" charset="-78"/>
              </a:rPr>
              <a:t>جزء المهام </a:t>
            </a:r>
          </a:p>
          <a:p>
            <a:pPr lvl="1" algn="r" rtl="1"/>
            <a:r>
              <a:rPr lang="ar-SA" dirty="0">
                <a:solidFill>
                  <a:schemeClr val="tx1"/>
                </a:solidFill>
                <a:cs typeface="AL-Mohanad" pitchFamily="2" charset="-78"/>
              </a:rPr>
              <a:t>جزء الشريحة : الذي يتم فيه العمل على الشريحة الحالية</a:t>
            </a: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FE1DABF8-AB8A-44BF-BB8F-AEE85D7EA6F5}" type="slidenum">
              <a:rPr lang="ar-SA"/>
              <a:pPr/>
              <a:t>4</a:t>
            </a:fld>
            <a:endParaRPr lang="en-US"/>
          </a:p>
        </p:txBody>
      </p:sp>
      <p:sp>
        <p:nvSpPr>
          <p:cNvPr id="437253" name="Rectangle 5"/>
          <p:cNvSpPr>
            <a:spLocks noChangeArrowheads="1"/>
          </p:cNvSpPr>
          <p:nvPr/>
        </p:nvSpPr>
        <p:spPr bwMode="auto">
          <a:xfrm>
            <a:off x="1219200" y="3276600"/>
            <a:ext cx="3336925" cy="1444625"/>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228600" rIns="0" bIns="228600" anchor="ctr" anchorCtr="1">
            <a:spAutoFit/>
          </a:bodyPr>
          <a:lstStyle/>
          <a:p>
            <a:pPr marL="342900" indent="-342900" algn="just" rtl="1"/>
            <a:r>
              <a:rPr lang="ar-SA" sz="2000" dirty="0"/>
              <a:t>       وفي نسخة (2007) تكون اشرطة الادوات ظاهرة تحت تبويبات  تمثل القوائم الرئيسية كما في برنامج الوورد </a:t>
            </a:r>
            <a:endParaRPr lang="en-US" sz="2000" dirty="0"/>
          </a:p>
        </p:txBody>
      </p:sp>
    </p:spTree>
    <p:extLst>
      <p:ext uri="{BB962C8B-B14F-4D97-AF65-F5344CB8AC3E}">
        <p14:creationId xmlns:p14="http://schemas.microsoft.com/office/powerpoint/2010/main" val="550724449"/>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pPr algn="r" rtl="1">
              <a:lnSpc>
                <a:spcPct val="90000"/>
              </a:lnSpc>
            </a:pPr>
            <a:r>
              <a:rPr lang="ar-SA" dirty="0">
                <a:cs typeface="AL-Mohanad" pitchFamily="2" charset="-78"/>
              </a:rPr>
              <a:t>الشاشة الافتتاحية للبرنامج</a:t>
            </a:r>
          </a:p>
        </p:txBody>
      </p:sp>
      <p:sp>
        <p:nvSpPr>
          <p:cNvPr id="441347" name="Rectangle 3"/>
          <p:cNvSpPr>
            <a:spLocks noGrp="1" noChangeArrowheads="1"/>
          </p:cNvSpPr>
          <p:nvPr>
            <p:ph idx="1"/>
          </p:nvPr>
        </p:nvSpPr>
        <p:spPr>
          <a:xfrm>
            <a:off x="762000" y="1752600"/>
            <a:ext cx="7696200" cy="4419600"/>
          </a:xfrm>
        </p:spPr>
        <p:txBody>
          <a:bodyPr/>
          <a:lstStyle/>
          <a:p>
            <a:pPr algn="just" rtl="1">
              <a:lnSpc>
                <a:spcPct val="90000"/>
              </a:lnSpc>
            </a:pPr>
            <a:r>
              <a:rPr lang="ar-BH" b="1" dirty="0" smtClean="0">
                <a:cs typeface="AL-Mohanad" pitchFamily="2" charset="-78"/>
              </a:rPr>
              <a:t>جزء </a:t>
            </a:r>
            <a:r>
              <a:rPr lang="ar-BH" b="1" dirty="0">
                <a:cs typeface="AL-Mohanad" pitchFamily="2" charset="-78"/>
              </a:rPr>
              <a:t>المخطط التفصيلي والشرائح : </a:t>
            </a:r>
            <a:endParaRPr lang="ar-SA" b="1" dirty="0">
              <a:cs typeface="AL-Mohanad" pitchFamily="2" charset="-78"/>
            </a:endParaRPr>
          </a:p>
          <a:p>
            <a:pPr lvl="1" algn="just" rtl="1">
              <a:lnSpc>
                <a:spcPct val="90000"/>
              </a:lnSpc>
            </a:pPr>
            <a:r>
              <a:rPr lang="ar-BH" dirty="0">
                <a:solidFill>
                  <a:schemeClr val="tx1"/>
                </a:solidFill>
                <a:cs typeface="AL-Mohanad" pitchFamily="2" charset="-78"/>
              </a:rPr>
              <a:t>في هذا الجزء يمكن </a:t>
            </a:r>
            <a:r>
              <a:rPr lang="ar-SA" dirty="0">
                <a:solidFill>
                  <a:schemeClr val="tx1"/>
                </a:solidFill>
                <a:cs typeface="AL-Mohanad" pitchFamily="2" charset="-78"/>
              </a:rPr>
              <a:t>الاختيار</a:t>
            </a:r>
            <a:r>
              <a:rPr lang="ar-BH" dirty="0">
                <a:solidFill>
                  <a:schemeClr val="tx1"/>
                </a:solidFill>
                <a:cs typeface="AL-Mohanad" pitchFamily="2" charset="-78"/>
              </a:rPr>
              <a:t> بين عرض المخطط التفصيلي </a:t>
            </a:r>
            <a:r>
              <a:rPr lang="en-GB" dirty="0">
                <a:solidFill>
                  <a:schemeClr val="tx1"/>
                </a:solidFill>
                <a:cs typeface="AL-Mohanad" pitchFamily="2" charset="-78"/>
              </a:rPr>
              <a:t>Outline</a:t>
            </a:r>
            <a:r>
              <a:rPr lang="ar-SA" dirty="0">
                <a:solidFill>
                  <a:schemeClr val="tx1"/>
                </a:solidFill>
                <a:cs typeface="AL-Mohanad" pitchFamily="2" charset="-78"/>
              </a:rPr>
              <a:t> أو عرض الشرائح </a:t>
            </a:r>
            <a:r>
              <a:rPr lang="en-GB" dirty="0">
                <a:solidFill>
                  <a:schemeClr val="tx1"/>
                </a:solidFill>
                <a:cs typeface="AL-Mohanad" pitchFamily="2" charset="-78"/>
              </a:rPr>
              <a:t>Slides</a:t>
            </a:r>
            <a:r>
              <a:rPr lang="ar-BH" dirty="0">
                <a:solidFill>
                  <a:schemeClr val="tx1"/>
                </a:solidFill>
                <a:cs typeface="AL-Mohanad" pitchFamily="2" charset="-78"/>
              </a:rPr>
              <a:t>.</a:t>
            </a:r>
            <a:r>
              <a:rPr lang="ar-SA" dirty="0">
                <a:solidFill>
                  <a:schemeClr val="tx1"/>
                </a:solidFill>
                <a:cs typeface="AL-Mohanad" pitchFamily="2" charset="-78"/>
              </a:rPr>
              <a:t> لأن</a:t>
            </a:r>
            <a:r>
              <a:rPr lang="ar-BH" dirty="0">
                <a:solidFill>
                  <a:schemeClr val="tx1"/>
                </a:solidFill>
                <a:cs typeface="AL-Mohanad" pitchFamily="2" charset="-78"/>
              </a:rPr>
              <a:t> أي عرض تقديمي في الباوربوينت يتكون من عدة شرائح </a:t>
            </a:r>
            <a:r>
              <a:rPr lang="en-GB" dirty="0" smtClean="0">
                <a:solidFill>
                  <a:schemeClr val="tx1"/>
                </a:solidFill>
                <a:cs typeface="AL-Mohanad" pitchFamily="2" charset="-78"/>
              </a:rPr>
              <a:t>Slides</a:t>
            </a:r>
            <a:r>
              <a:rPr lang="ar-SA" dirty="0" smtClean="0">
                <a:solidFill>
                  <a:schemeClr val="tx1"/>
                </a:solidFill>
                <a:cs typeface="AL-Mohanad" pitchFamily="2" charset="-78"/>
              </a:rPr>
              <a:t>، </a:t>
            </a:r>
            <a:r>
              <a:rPr lang="ar-SA" dirty="0">
                <a:solidFill>
                  <a:schemeClr val="tx1"/>
                </a:solidFill>
                <a:cs typeface="AL-Mohanad" pitchFamily="2" charset="-78"/>
              </a:rPr>
              <a:t>لذا فإن جزء ”المخطط التفصيلي والشرائح“ يوفر لنا طريقتين للعرض : </a:t>
            </a:r>
            <a:endParaRPr lang="ar-BH" b="1" dirty="0">
              <a:solidFill>
                <a:schemeClr val="tx1"/>
              </a:solidFill>
              <a:cs typeface="AL-Mohanad" pitchFamily="2" charset="-78"/>
            </a:endParaRPr>
          </a:p>
          <a:p>
            <a:pPr lvl="2" algn="just" rtl="1">
              <a:lnSpc>
                <a:spcPct val="90000"/>
              </a:lnSpc>
            </a:pPr>
            <a:r>
              <a:rPr lang="ar-BH" dirty="0">
                <a:effectLst>
                  <a:outerShdw blurRad="38100" dist="38100" dir="2700000" algn="tl">
                    <a:srgbClr val="C0C0C0"/>
                  </a:outerShdw>
                </a:effectLst>
                <a:cs typeface="AL-Mohanad" pitchFamily="2" charset="-78"/>
              </a:rPr>
              <a:t>عرض الشرائح </a:t>
            </a:r>
            <a:r>
              <a:rPr lang="en-GB" dirty="0">
                <a:effectLst>
                  <a:outerShdw blurRad="38100" dist="38100" dir="2700000" algn="tl">
                    <a:srgbClr val="C0C0C0"/>
                  </a:outerShdw>
                </a:effectLst>
                <a:cs typeface="AL-Mohanad" pitchFamily="2" charset="-78"/>
              </a:rPr>
              <a:t>Slides</a:t>
            </a:r>
            <a:r>
              <a:rPr lang="ar-BH" b="1" dirty="0">
                <a:cs typeface="AL-Mohanad" pitchFamily="2" charset="-78"/>
              </a:rPr>
              <a:t> :</a:t>
            </a:r>
            <a:r>
              <a:rPr lang="ar-BH" dirty="0">
                <a:cs typeface="AL-Mohanad" pitchFamily="2" charset="-78"/>
              </a:rPr>
              <a:t> حيث يتم عرض نموذج مصغر من كل شريحة موجودة في العرض التقديمي ويمكن </a:t>
            </a:r>
            <a:r>
              <a:rPr lang="ar-BH" dirty="0" smtClean="0">
                <a:cs typeface="AL-Mohanad" pitchFamily="2" charset="-78"/>
              </a:rPr>
              <a:t>استخدام </a:t>
            </a:r>
            <a:r>
              <a:rPr lang="ar-BH" dirty="0">
                <a:cs typeface="AL-Mohanad" pitchFamily="2" charset="-78"/>
              </a:rPr>
              <a:t>هذا العرض </a:t>
            </a:r>
            <a:r>
              <a:rPr lang="ar-SA" dirty="0">
                <a:cs typeface="AL-Mohanad" pitchFamily="2" charset="-78"/>
              </a:rPr>
              <a:t>ل</a:t>
            </a:r>
            <a:r>
              <a:rPr lang="ar-BH" dirty="0">
                <a:cs typeface="AL-Mohanad" pitchFamily="2" charset="-78"/>
              </a:rPr>
              <a:t>تتبع الشرائح</a:t>
            </a:r>
            <a:r>
              <a:rPr lang="ar-SA" dirty="0">
                <a:cs typeface="AL-Mohanad" pitchFamily="2" charset="-78"/>
              </a:rPr>
              <a:t> والتنقل بينها وإعادة ترتيبها أثناء العمل على الشرائح</a:t>
            </a:r>
          </a:p>
          <a:p>
            <a:pPr lvl="2" algn="just" rtl="1">
              <a:lnSpc>
                <a:spcPct val="90000"/>
              </a:lnSpc>
            </a:pPr>
            <a:r>
              <a:rPr lang="ar-BH" dirty="0">
                <a:effectLst>
                  <a:outerShdw blurRad="38100" dist="38100" dir="2700000" algn="tl">
                    <a:srgbClr val="C0C0C0"/>
                  </a:outerShdw>
                </a:effectLst>
                <a:cs typeface="AL-Mohanad" pitchFamily="2" charset="-78"/>
              </a:rPr>
              <a:t>عرض تخطيط تفصيلي </a:t>
            </a:r>
            <a:r>
              <a:rPr lang="en-GB" dirty="0">
                <a:effectLst>
                  <a:outerShdw blurRad="38100" dist="38100" dir="2700000" algn="tl">
                    <a:srgbClr val="C0C0C0"/>
                  </a:outerShdw>
                </a:effectLst>
                <a:cs typeface="AL-Mohanad" pitchFamily="2" charset="-78"/>
              </a:rPr>
              <a:t>Outline</a:t>
            </a:r>
            <a:r>
              <a:rPr lang="ar-BH" b="1" dirty="0">
                <a:cs typeface="AL-Mohanad" pitchFamily="2" charset="-78"/>
              </a:rPr>
              <a:t> :</a:t>
            </a:r>
            <a:r>
              <a:rPr lang="ar-BH" dirty="0">
                <a:cs typeface="AL-Mohanad" pitchFamily="2" charset="-78"/>
              </a:rPr>
              <a:t> تتطلب العروض التقديمية وجود ترتيب منطقي معين للبيانات ، فبإمكانك عرض الشرائح في العرض التقديمي على شكل مخطط تفصيلي وهذا يساعدك على التأكد من أنك قدمت كل المعلومات المطلوبة في كل شريحة من الشرائح ، ويساعدك هذا الجزء في نقل الموضوعات بداخل العرض التقديمي</a:t>
            </a:r>
            <a:r>
              <a:rPr lang="ar-SA" dirty="0">
                <a:cs typeface="AL-Mohanad" pitchFamily="2" charset="-78"/>
              </a:rPr>
              <a:t>.</a:t>
            </a:r>
          </a:p>
        </p:txBody>
      </p:sp>
      <p:sp>
        <p:nvSpPr>
          <p:cNvPr id="4" name="Footer Placeholder 4"/>
          <p:cNvSpPr>
            <a:spLocks noGrp="1"/>
          </p:cNvSpPr>
          <p:nvPr>
            <p:ph type="ftr" sz="quarter" idx="11"/>
          </p:nvPr>
        </p:nvSpPr>
        <p:spPr/>
        <p:txBody>
          <a:bodyPr/>
          <a:lstStyle/>
          <a:p>
            <a:r>
              <a:rPr lang="en-US" smtClean="0"/>
              <a:t>PowerPoint</a:t>
            </a:r>
            <a:endParaRPr lang="en-US"/>
          </a:p>
        </p:txBody>
      </p:sp>
      <p:sp>
        <p:nvSpPr>
          <p:cNvPr id="5" name="Slide Number Placeholder 5"/>
          <p:cNvSpPr>
            <a:spLocks noGrp="1"/>
          </p:cNvSpPr>
          <p:nvPr>
            <p:ph type="sldNum" sz="quarter" idx="12"/>
          </p:nvPr>
        </p:nvSpPr>
        <p:spPr/>
        <p:txBody>
          <a:bodyPr/>
          <a:lstStyle/>
          <a:p>
            <a:fld id="{F59A6D61-0EE9-452D-9852-A4F9CA2EF0D6}" type="slidenum">
              <a:rPr lang="ar-SA"/>
              <a:pPr/>
              <a:t>5</a:t>
            </a:fld>
            <a:endParaRPr lang="en-US"/>
          </a:p>
        </p:txBody>
      </p:sp>
    </p:spTree>
    <p:extLst>
      <p:ext uri="{BB962C8B-B14F-4D97-AF65-F5344CB8AC3E}">
        <p14:creationId xmlns:p14="http://schemas.microsoft.com/office/powerpoint/2010/main" val="1465786603"/>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r>
              <a:rPr lang="en-US" dirty="0">
                <a:effectLst>
                  <a:outerShdw blurRad="38100" dist="38100" dir="2700000" algn="tl">
                    <a:srgbClr val="C0C0C0"/>
                  </a:outerShdw>
                </a:effectLst>
                <a:cs typeface="AL-Mohanad" pitchFamily="2" charset="-78"/>
              </a:rPr>
              <a:t>Microsoft PowerPoint</a:t>
            </a:r>
          </a:p>
        </p:txBody>
      </p:sp>
      <p:sp>
        <p:nvSpPr>
          <p:cNvPr id="439299" name="Rectangle 3"/>
          <p:cNvSpPr>
            <a:spLocks noGrp="1" noChangeArrowheads="1"/>
          </p:cNvSpPr>
          <p:nvPr>
            <p:ph idx="1"/>
          </p:nvPr>
        </p:nvSpPr>
        <p:spPr>
          <a:xfrm>
            <a:off x="6934200" y="1905000"/>
            <a:ext cx="1828800" cy="533400"/>
          </a:xfrm>
          <a:noFill/>
          <a:ln cap="flat" algn="ctr">
            <a:solidFill>
              <a:schemeClr val="tx1"/>
            </a:solidFill>
            <a:prstDash val="dash"/>
            <a:miter lim="800000"/>
            <a:headEnd/>
            <a:tailEnd/>
          </a:ln>
        </p:spPr>
        <p:txBody>
          <a:bodyPr/>
          <a:lstStyle/>
          <a:p>
            <a:pPr algn="ctr" rtl="0">
              <a:buFont typeface="Wingdings" pitchFamily="2" charset="2"/>
              <a:buNone/>
            </a:pPr>
            <a:r>
              <a:rPr lang="ar-SA" sz="2400" dirty="0">
                <a:cs typeface="AL-Mohanad" pitchFamily="2" charset="-78"/>
              </a:rPr>
              <a:t>واجهة البرنامج</a:t>
            </a:r>
          </a:p>
        </p:txBody>
      </p:sp>
      <p:sp>
        <p:nvSpPr>
          <p:cNvPr id="9" name="Footer Placeholder 4"/>
          <p:cNvSpPr>
            <a:spLocks noGrp="1"/>
          </p:cNvSpPr>
          <p:nvPr>
            <p:ph type="ftr" sz="quarter" idx="11"/>
          </p:nvPr>
        </p:nvSpPr>
        <p:spPr/>
        <p:txBody>
          <a:bodyPr/>
          <a:lstStyle/>
          <a:p>
            <a:r>
              <a:rPr lang="en-US" smtClean="0"/>
              <a:t>PowerPoint</a:t>
            </a:r>
            <a:endParaRPr lang="en-US"/>
          </a:p>
        </p:txBody>
      </p:sp>
      <p:sp>
        <p:nvSpPr>
          <p:cNvPr id="10" name="Slide Number Placeholder 5"/>
          <p:cNvSpPr>
            <a:spLocks noGrp="1"/>
          </p:cNvSpPr>
          <p:nvPr>
            <p:ph type="sldNum" sz="quarter" idx="12"/>
          </p:nvPr>
        </p:nvSpPr>
        <p:spPr/>
        <p:txBody>
          <a:bodyPr/>
          <a:lstStyle/>
          <a:p>
            <a:fld id="{BA328D5F-4E73-4470-9958-31E98E6CDB6D}" type="slidenum">
              <a:rPr lang="ar-SA"/>
              <a:pPr/>
              <a:t>6</a:t>
            </a:fld>
            <a:endParaRPr lang="en-US"/>
          </a:p>
        </p:txBody>
      </p:sp>
      <p:sp>
        <p:nvSpPr>
          <p:cNvPr id="439301" name="Rectangle 5"/>
          <p:cNvSpPr>
            <a:spLocks noChangeArrowheads="1"/>
          </p:cNvSpPr>
          <p:nvPr/>
        </p:nvSpPr>
        <p:spPr bwMode="auto">
          <a:xfrm>
            <a:off x="7543800" y="27432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pic>
        <p:nvPicPr>
          <p:cNvPr id="43930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828800"/>
            <a:ext cx="6115050" cy="42989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9303" name="Rectangle 7"/>
          <p:cNvSpPr>
            <a:spLocks noChangeArrowheads="1"/>
          </p:cNvSpPr>
          <p:nvPr/>
        </p:nvSpPr>
        <p:spPr bwMode="auto">
          <a:xfrm>
            <a:off x="6019800" y="2590800"/>
            <a:ext cx="990600" cy="32004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304" name="Line 8"/>
          <p:cNvSpPr>
            <a:spLocks noChangeShapeType="1"/>
          </p:cNvSpPr>
          <p:nvPr/>
        </p:nvSpPr>
        <p:spPr bwMode="auto">
          <a:xfrm>
            <a:off x="7010400" y="4800600"/>
            <a:ext cx="457200" cy="3810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05" name="Text Box 9"/>
          <p:cNvSpPr txBox="1">
            <a:spLocks noChangeArrowheads="1"/>
          </p:cNvSpPr>
          <p:nvPr/>
        </p:nvSpPr>
        <p:spPr bwMode="auto">
          <a:xfrm>
            <a:off x="7391400" y="4800600"/>
            <a:ext cx="12954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0"/>
              </a:spcBef>
              <a:defRPr>
                <a:solidFill>
                  <a:schemeClr val="tx1"/>
                </a:solidFill>
                <a:latin typeface="Arial" charset="0"/>
                <a:cs typeface="Arial" charset="0"/>
              </a:defRPr>
            </a:lvl1pPr>
            <a:lvl2pPr algn="r" rtl="1">
              <a:spcBef>
                <a:spcPct val="0"/>
              </a:spcBef>
              <a:defRPr>
                <a:solidFill>
                  <a:schemeClr val="tx1"/>
                </a:solidFill>
                <a:latin typeface="Arial" charset="0"/>
                <a:cs typeface="Arial" charset="0"/>
              </a:defRPr>
            </a:lvl2pPr>
            <a:lvl3pPr algn="r" rtl="1">
              <a:spcBef>
                <a:spcPct val="0"/>
              </a:spcBef>
              <a:defRPr>
                <a:solidFill>
                  <a:schemeClr val="tx1"/>
                </a:solidFill>
                <a:latin typeface="Arial" charset="0"/>
                <a:cs typeface="Arial" charset="0"/>
              </a:defRPr>
            </a:lvl3pPr>
            <a:lvl4pPr algn="r" rtl="1">
              <a:spcBef>
                <a:spcPct val="0"/>
              </a:spcBef>
              <a:defRPr>
                <a:solidFill>
                  <a:schemeClr val="tx1"/>
                </a:solidFill>
                <a:latin typeface="Arial" charset="0"/>
                <a:cs typeface="Arial" charset="0"/>
              </a:defRPr>
            </a:lvl4pPr>
            <a:lvl5pPr algn="r" rtl="1">
              <a:spcBef>
                <a:spcPct val="0"/>
              </a:spcBef>
              <a:defRPr>
                <a:solidFill>
                  <a:schemeClr val="tx1"/>
                </a:solidFill>
                <a:latin typeface="Arial" charset="0"/>
                <a:cs typeface="Arial" charset="0"/>
              </a:defRPr>
            </a:lvl5pPr>
            <a:lvl6pPr algn="r" rtl="1" fontAlgn="base">
              <a:spcBef>
                <a:spcPct val="0"/>
              </a:spcBef>
              <a:spcAft>
                <a:spcPct val="0"/>
              </a:spcAft>
              <a:defRPr>
                <a:solidFill>
                  <a:schemeClr val="tx1"/>
                </a:solidFill>
                <a:latin typeface="Arial" charset="0"/>
                <a:cs typeface="Arial" charset="0"/>
              </a:defRPr>
            </a:lvl6pPr>
            <a:lvl7pPr algn="r" rtl="1" fontAlgn="base">
              <a:spcBef>
                <a:spcPct val="0"/>
              </a:spcBef>
              <a:spcAft>
                <a:spcPct val="0"/>
              </a:spcAft>
              <a:defRPr>
                <a:solidFill>
                  <a:schemeClr val="tx1"/>
                </a:solidFill>
                <a:latin typeface="Arial" charset="0"/>
                <a:cs typeface="Arial" charset="0"/>
              </a:defRPr>
            </a:lvl7pPr>
            <a:lvl8pPr algn="r" rtl="1" fontAlgn="base">
              <a:spcBef>
                <a:spcPct val="0"/>
              </a:spcBef>
              <a:spcAft>
                <a:spcPct val="0"/>
              </a:spcAft>
              <a:defRPr>
                <a:solidFill>
                  <a:schemeClr val="tx1"/>
                </a:solidFill>
                <a:latin typeface="Arial" charset="0"/>
                <a:cs typeface="Arial" charset="0"/>
              </a:defRPr>
            </a:lvl8pPr>
            <a:lvl9pPr algn="r" rtl="1" fontAlgn="base">
              <a:spcBef>
                <a:spcPct val="0"/>
              </a:spcBef>
              <a:spcAft>
                <a:spcPct val="0"/>
              </a:spcAft>
              <a:defRPr>
                <a:solidFill>
                  <a:schemeClr val="tx1"/>
                </a:solidFill>
                <a:latin typeface="Arial" charset="0"/>
                <a:cs typeface="Arial" charset="0"/>
              </a:defRPr>
            </a:lvl9pPr>
          </a:lstStyle>
          <a:p>
            <a:pPr algn="ctr" rtl="0">
              <a:spcBef>
                <a:spcPct val="50000"/>
              </a:spcBef>
            </a:pPr>
            <a:r>
              <a:rPr lang="ar-BH" sz="1800" dirty="0">
                <a:cs typeface="AL-Mohanad" pitchFamily="2" charset="-78"/>
              </a:rPr>
              <a:t>جزء </a:t>
            </a:r>
            <a:endParaRPr lang="ar-SA" sz="1800" dirty="0">
              <a:cs typeface="AL-Mohanad" pitchFamily="2" charset="-78"/>
            </a:endParaRPr>
          </a:p>
          <a:p>
            <a:pPr algn="ctr" rtl="0">
              <a:spcBef>
                <a:spcPct val="50000"/>
              </a:spcBef>
            </a:pPr>
            <a:r>
              <a:rPr lang="ar-BH" sz="1800" dirty="0">
                <a:cs typeface="AL-Mohanad" pitchFamily="2" charset="-78"/>
              </a:rPr>
              <a:t>المخطط </a:t>
            </a:r>
            <a:endParaRPr lang="ar-SA" sz="1800" dirty="0">
              <a:cs typeface="AL-Mohanad" pitchFamily="2" charset="-78"/>
            </a:endParaRPr>
          </a:p>
          <a:p>
            <a:pPr algn="ctr" rtl="0">
              <a:spcBef>
                <a:spcPct val="50000"/>
              </a:spcBef>
            </a:pPr>
            <a:r>
              <a:rPr lang="ar-BH" sz="1800" dirty="0">
                <a:cs typeface="AL-Mohanad" pitchFamily="2" charset="-78"/>
              </a:rPr>
              <a:t>التفصيلي </a:t>
            </a:r>
            <a:endParaRPr lang="ar-SA" sz="1800" dirty="0">
              <a:cs typeface="AL-Mohanad" pitchFamily="2" charset="-78"/>
            </a:endParaRPr>
          </a:p>
          <a:p>
            <a:pPr algn="ctr" rtl="0">
              <a:spcBef>
                <a:spcPct val="50000"/>
              </a:spcBef>
            </a:pPr>
            <a:r>
              <a:rPr lang="ar-BH" sz="1800" dirty="0">
                <a:cs typeface="AL-Mohanad" pitchFamily="2" charset="-78"/>
              </a:rPr>
              <a:t>والشرائح</a:t>
            </a:r>
            <a:endParaRPr lang="en-US" sz="1800" dirty="0">
              <a:cs typeface="AL-Mohanad" pitchFamily="2" charset="-78"/>
            </a:endParaRPr>
          </a:p>
        </p:txBody>
      </p:sp>
    </p:spTree>
    <p:extLst>
      <p:ext uri="{BB962C8B-B14F-4D97-AF65-F5344CB8AC3E}">
        <p14:creationId xmlns:p14="http://schemas.microsoft.com/office/powerpoint/2010/main" val="2889736210"/>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dirty="0">
                <a:effectLst>
                  <a:outerShdw blurRad="38100" dist="38100" dir="2700000" algn="tl">
                    <a:srgbClr val="C0C0C0"/>
                  </a:outerShdw>
                </a:effectLst>
                <a:cs typeface="AL-Mohanad" pitchFamily="2" charset="-78"/>
              </a:rPr>
              <a:t>Microsoft PowerPoint</a:t>
            </a:r>
          </a:p>
        </p:txBody>
      </p:sp>
      <p:sp>
        <p:nvSpPr>
          <p:cNvPr id="433155" name="Rectangle 3"/>
          <p:cNvSpPr>
            <a:spLocks noGrp="1" noChangeArrowheads="1"/>
          </p:cNvSpPr>
          <p:nvPr>
            <p:ph idx="1"/>
          </p:nvPr>
        </p:nvSpPr>
        <p:spPr>
          <a:xfrm>
            <a:off x="6934200" y="1981200"/>
            <a:ext cx="1828800" cy="381000"/>
          </a:xfrm>
          <a:noFill/>
          <a:ln cap="flat" algn="ctr">
            <a:solidFill>
              <a:schemeClr val="tx1"/>
            </a:solidFill>
            <a:prstDash val="dash"/>
            <a:miter lim="800000"/>
            <a:headEnd/>
            <a:tailEnd/>
          </a:ln>
        </p:spPr>
        <p:txBody>
          <a:bodyPr/>
          <a:lstStyle/>
          <a:p>
            <a:pPr algn="ctr" rtl="0">
              <a:lnSpc>
                <a:spcPct val="90000"/>
              </a:lnSpc>
              <a:buFont typeface="Wingdings" pitchFamily="2" charset="2"/>
              <a:buNone/>
            </a:pPr>
            <a:r>
              <a:rPr lang="ar-SA" sz="2000" dirty="0">
                <a:cs typeface="AL-Mohanad" pitchFamily="2" charset="-78"/>
              </a:rPr>
              <a:t>واجهة البرنامج</a:t>
            </a:r>
          </a:p>
        </p:txBody>
      </p:sp>
      <p:sp>
        <p:nvSpPr>
          <p:cNvPr id="6" name="Footer Placeholder 4"/>
          <p:cNvSpPr>
            <a:spLocks noGrp="1"/>
          </p:cNvSpPr>
          <p:nvPr>
            <p:ph type="ftr" sz="quarter" idx="11"/>
          </p:nvPr>
        </p:nvSpPr>
        <p:spPr/>
        <p:txBody>
          <a:bodyPr/>
          <a:lstStyle/>
          <a:p>
            <a:r>
              <a:rPr lang="en-US" smtClean="0"/>
              <a:t>PowerPoint</a:t>
            </a:r>
            <a:endParaRPr lang="en-US"/>
          </a:p>
        </p:txBody>
      </p:sp>
      <p:sp>
        <p:nvSpPr>
          <p:cNvPr id="7" name="Slide Number Placeholder 5"/>
          <p:cNvSpPr>
            <a:spLocks noGrp="1"/>
          </p:cNvSpPr>
          <p:nvPr>
            <p:ph type="sldNum" sz="quarter" idx="12"/>
          </p:nvPr>
        </p:nvSpPr>
        <p:spPr/>
        <p:txBody>
          <a:bodyPr/>
          <a:lstStyle/>
          <a:p>
            <a:fld id="{31F068FB-3D9A-4D77-95F0-022BF86A2E11}" type="slidenum">
              <a:rPr lang="ar-SA"/>
              <a:pPr/>
              <a:t>7</a:t>
            </a:fld>
            <a:endParaRPr lang="en-US"/>
          </a:p>
        </p:txBody>
      </p:sp>
      <p:sp>
        <p:nvSpPr>
          <p:cNvPr id="433156" name="Rectangle 4"/>
          <p:cNvSpPr>
            <a:spLocks noChangeArrowheads="1"/>
          </p:cNvSpPr>
          <p:nvPr/>
        </p:nvSpPr>
        <p:spPr bwMode="auto">
          <a:xfrm>
            <a:off x="7696200" y="25908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2007</a:t>
            </a:r>
            <a:endParaRPr lang="en-US" sz="1800"/>
          </a:p>
        </p:txBody>
      </p:sp>
      <p:pic>
        <p:nvPicPr>
          <p:cNvPr id="433161"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381000"/>
            <a:ext cx="6400800" cy="569277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478136"/>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pPr algn="r" rtl="1">
              <a:lnSpc>
                <a:spcPct val="80000"/>
              </a:lnSpc>
            </a:pPr>
            <a:r>
              <a:rPr lang="ar-SA" dirty="0">
                <a:cs typeface="AL-Mohanad" pitchFamily="2" charset="-78"/>
              </a:rPr>
              <a:t>العمل مع الشرائح</a:t>
            </a:r>
          </a:p>
        </p:txBody>
      </p:sp>
      <p:sp>
        <p:nvSpPr>
          <p:cNvPr id="445443" name="Rectangle 3"/>
          <p:cNvSpPr>
            <a:spLocks noGrp="1" noChangeArrowheads="1"/>
          </p:cNvSpPr>
          <p:nvPr>
            <p:ph idx="1"/>
          </p:nvPr>
        </p:nvSpPr>
        <p:spPr>
          <a:xfrm>
            <a:off x="457200" y="1905000"/>
            <a:ext cx="8001000" cy="4267200"/>
          </a:xfrm>
        </p:spPr>
        <p:txBody>
          <a:bodyPr/>
          <a:lstStyle/>
          <a:p>
            <a:pPr algn="just" rtl="1">
              <a:lnSpc>
                <a:spcPct val="80000"/>
              </a:lnSpc>
            </a:pPr>
            <a:r>
              <a:rPr lang="ar-SA" sz="2500" dirty="0" smtClean="0">
                <a:cs typeface="AL-Mohanad" pitchFamily="2" charset="-78"/>
              </a:rPr>
              <a:t>ادراج </a:t>
            </a:r>
            <a:r>
              <a:rPr lang="ar-SA" sz="2500" dirty="0">
                <a:cs typeface="AL-Mohanad" pitchFamily="2" charset="-78"/>
              </a:rPr>
              <a:t>شريحة جديدة</a:t>
            </a:r>
          </a:p>
          <a:p>
            <a:pPr lvl="1" algn="just" rtl="1">
              <a:lnSpc>
                <a:spcPct val="80000"/>
              </a:lnSpc>
            </a:pPr>
            <a:r>
              <a:rPr lang="ar-SA" sz="2200" dirty="0">
                <a:solidFill>
                  <a:schemeClr val="tx1"/>
                </a:solidFill>
                <a:cs typeface="AL-Mohanad" pitchFamily="2" charset="-78"/>
              </a:rPr>
              <a:t>عندما يفتح المستخدم برنامج الباوربوينت ، ستدرج أول شريحة تلقائيا</a:t>
            </a:r>
          </a:p>
          <a:p>
            <a:pPr lvl="1" algn="just" rtl="1">
              <a:lnSpc>
                <a:spcPct val="80000"/>
              </a:lnSpc>
            </a:pPr>
            <a:r>
              <a:rPr lang="ar-SA" sz="2200" dirty="0">
                <a:solidFill>
                  <a:schemeClr val="tx1"/>
                </a:solidFill>
                <a:cs typeface="AL-Mohanad" pitchFamily="2" charset="-78"/>
              </a:rPr>
              <a:t>عندما يريد المستخدم ادراج شريحة جديدة لديه خيارين</a:t>
            </a:r>
          </a:p>
          <a:p>
            <a:pPr lvl="2" algn="just" rtl="1">
              <a:lnSpc>
                <a:spcPct val="80000"/>
              </a:lnSpc>
            </a:pPr>
            <a:r>
              <a:rPr lang="ar-SA" dirty="0">
                <a:cs typeface="AL-Mohanad" pitchFamily="2" charset="-78"/>
              </a:rPr>
              <a:t>شريحة جديدة كليا</a:t>
            </a:r>
          </a:p>
          <a:p>
            <a:pPr lvl="3" algn="just" rtl="1">
              <a:lnSpc>
                <a:spcPct val="80000"/>
              </a:lnSpc>
            </a:pPr>
            <a:r>
              <a:rPr lang="ar-SA" sz="2000" dirty="0">
                <a:cs typeface="AL-Mohanad" pitchFamily="2" charset="-78"/>
              </a:rPr>
              <a:t>يقف بالمؤشر على الشريحة التي يريد ادراج شريحة بعدها</a:t>
            </a:r>
          </a:p>
          <a:p>
            <a:pPr lvl="3" algn="just" rtl="1">
              <a:lnSpc>
                <a:spcPct val="80000"/>
              </a:lnSpc>
            </a:pPr>
            <a:r>
              <a:rPr lang="ar-SA" sz="2000" dirty="0">
                <a:cs typeface="AL-Mohanad" pitchFamily="2" charset="-78"/>
              </a:rPr>
              <a:t>من قائمة ”إدراج“ </a:t>
            </a:r>
            <a:r>
              <a:rPr lang="en-US" sz="2000" dirty="0">
                <a:cs typeface="AL-Mohanad" pitchFamily="2" charset="-78"/>
                <a:sym typeface="Wingdings" pitchFamily="2" charset="2"/>
              </a:rPr>
              <a:t></a:t>
            </a:r>
            <a:r>
              <a:rPr lang="ar-SA" sz="2000" dirty="0">
                <a:cs typeface="AL-Mohanad" pitchFamily="2" charset="-78"/>
                <a:sym typeface="Wingdings" pitchFamily="2" charset="2"/>
              </a:rPr>
              <a:t> يختار ”شريحة جديدة“  وفي (2007) من التبويب الرئيسي</a:t>
            </a:r>
          </a:p>
          <a:p>
            <a:pPr lvl="3" algn="just" rtl="1">
              <a:lnSpc>
                <a:spcPct val="80000"/>
              </a:lnSpc>
            </a:pPr>
            <a:r>
              <a:rPr lang="ar-SA" sz="2000" dirty="0">
                <a:cs typeface="AL-Mohanad" pitchFamily="2" charset="-78"/>
              </a:rPr>
              <a:t>من أيقونة ”شريحة جديدة“                        الموجودة على شريط الادوات ”تنسيق“ </a:t>
            </a:r>
          </a:p>
          <a:p>
            <a:pPr lvl="3" algn="just" rtl="1">
              <a:lnSpc>
                <a:spcPct val="80000"/>
              </a:lnSpc>
            </a:pPr>
            <a:r>
              <a:rPr lang="ar-SA" sz="2000" dirty="0">
                <a:cs typeface="AL-Mohanad" pitchFamily="2" charset="-78"/>
              </a:rPr>
              <a:t>باختصار لوحة المفاتيح </a:t>
            </a:r>
            <a:r>
              <a:rPr lang="en-US" sz="2000" dirty="0">
                <a:cs typeface="AL-Mohanad" pitchFamily="2" charset="-78"/>
              </a:rPr>
              <a:t>Ctrl + M </a:t>
            </a:r>
            <a:r>
              <a:rPr lang="ar-SA" sz="2000" dirty="0">
                <a:cs typeface="AL-Mohanad" pitchFamily="2" charset="-78"/>
              </a:rPr>
              <a:t> </a:t>
            </a:r>
          </a:p>
          <a:p>
            <a:pPr lvl="2" algn="just" rtl="1">
              <a:lnSpc>
                <a:spcPct val="80000"/>
              </a:lnSpc>
            </a:pPr>
            <a:r>
              <a:rPr lang="ar-SA" dirty="0">
                <a:cs typeface="AL-Mohanad" pitchFamily="2" charset="-78"/>
              </a:rPr>
              <a:t>شريحة نسخة من شريحة سابقة </a:t>
            </a:r>
            <a:r>
              <a:rPr lang="ar-SA" sz="2000" dirty="0">
                <a:cs typeface="AL-Mohanad" pitchFamily="2" charset="-78"/>
              </a:rPr>
              <a:t>يقف بالمؤشر على الشريحة التي يريد تكرارها ثم أمامه خيارين</a:t>
            </a:r>
          </a:p>
          <a:p>
            <a:pPr lvl="3" algn="just" rtl="1">
              <a:lnSpc>
                <a:spcPct val="80000"/>
              </a:lnSpc>
            </a:pPr>
            <a:r>
              <a:rPr lang="ar-SA" sz="2000" dirty="0">
                <a:cs typeface="AL-Mohanad" pitchFamily="2" charset="-78"/>
              </a:rPr>
              <a:t>من قائمة ”إدراج“ </a:t>
            </a:r>
            <a:r>
              <a:rPr lang="en-US" sz="2000" dirty="0">
                <a:cs typeface="AL-Mohanad" pitchFamily="2" charset="-78"/>
                <a:sym typeface="Wingdings" pitchFamily="2" charset="2"/>
              </a:rPr>
              <a:t></a:t>
            </a:r>
            <a:r>
              <a:rPr lang="ar-SA" sz="2000" dirty="0">
                <a:cs typeface="AL-Mohanad" pitchFamily="2" charset="-78"/>
                <a:sym typeface="Wingdings" pitchFamily="2" charset="2"/>
              </a:rPr>
              <a:t> يختار ”شريحة مكررة“ وفي نسخة (2007) يجد هذا الخيار اسفل القائمة التي ستظهر بالضغط على ”شريحة جديدة“ من التبويب الرئيسي ، عندها ستندرج شريحة مكررة </a:t>
            </a:r>
          </a:p>
          <a:p>
            <a:pPr lvl="3" algn="just" rtl="1">
              <a:lnSpc>
                <a:spcPct val="80000"/>
              </a:lnSpc>
            </a:pPr>
            <a:r>
              <a:rPr lang="ar-SA" sz="2000" dirty="0">
                <a:cs typeface="AL-Mohanad" pitchFamily="2" charset="-78"/>
              </a:rPr>
              <a:t>نسخ الشريحة ”لاحقاً“</a:t>
            </a:r>
            <a:r>
              <a:rPr lang="ar-BH" sz="2000" dirty="0">
                <a:cs typeface="AL-Mohanad" pitchFamily="2" charset="-78"/>
              </a:rPr>
              <a:t> </a:t>
            </a:r>
            <a:endParaRPr lang="ar-SA" dirty="0">
              <a:cs typeface="AL-Mohanad" pitchFamily="2" charset="-78"/>
            </a:endParaRPr>
          </a:p>
          <a:p>
            <a:pPr lvl="3" algn="just" rtl="1">
              <a:lnSpc>
                <a:spcPct val="80000"/>
              </a:lnSpc>
            </a:pPr>
            <a:endParaRPr lang="ar-SA" sz="2000" dirty="0">
              <a:cs typeface="AL-Mohanad" pitchFamily="2" charset="-78"/>
            </a:endParaRPr>
          </a:p>
        </p:txBody>
      </p:sp>
      <p:sp>
        <p:nvSpPr>
          <p:cNvPr id="5" name="Footer Placeholder 4"/>
          <p:cNvSpPr>
            <a:spLocks noGrp="1"/>
          </p:cNvSpPr>
          <p:nvPr>
            <p:ph type="ftr" sz="quarter" idx="11"/>
          </p:nvPr>
        </p:nvSpPr>
        <p:spPr/>
        <p:txBody>
          <a:bodyPr/>
          <a:lstStyle/>
          <a:p>
            <a:r>
              <a:rPr lang="en-US" smtClean="0"/>
              <a:t>PowerPoint</a:t>
            </a:r>
            <a:endParaRPr lang="en-US"/>
          </a:p>
        </p:txBody>
      </p:sp>
      <p:sp>
        <p:nvSpPr>
          <p:cNvPr id="6" name="Slide Number Placeholder 5"/>
          <p:cNvSpPr>
            <a:spLocks noGrp="1"/>
          </p:cNvSpPr>
          <p:nvPr>
            <p:ph type="sldNum" sz="quarter" idx="12"/>
          </p:nvPr>
        </p:nvSpPr>
        <p:spPr/>
        <p:txBody>
          <a:bodyPr/>
          <a:lstStyle/>
          <a:p>
            <a:fld id="{F3F9BA35-CD7B-4833-A1B1-30D468804B3A}" type="slidenum">
              <a:rPr lang="ar-SA"/>
              <a:pPr/>
              <a:t>8</a:t>
            </a:fld>
            <a:endParaRPr lang="en-US"/>
          </a:p>
        </p:txBody>
      </p:sp>
      <p:pic>
        <p:nvPicPr>
          <p:cNvPr id="44544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3848100"/>
            <a:ext cx="1066800" cy="1905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347579"/>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pPr algn="r" rtl="1"/>
            <a:r>
              <a:rPr lang="ar-SA" dirty="0">
                <a:cs typeface="AL-Mohanad" pitchFamily="2" charset="-78"/>
              </a:rPr>
              <a:t>العمل مع الشرائح</a:t>
            </a:r>
            <a:endParaRPr lang="en-US" dirty="0">
              <a:effectLst>
                <a:outerShdw blurRad="38100" dist="38100" dir="2700000" algn="tl">
                  <a:srgbClr val="C0C0C0"/>
                </a:outerShdw>
              </a:effectLst>
              <a:cs typeface="AL-Mohanad" pitchFamily="2" charset="-78"/>
            </a:endParaRPr>
          </a:p>
        </p:txBody>
      </p:sp>
      <p:sp>
        <p:nvSpPr>
          <p:cNvPr id="450563" name="Rectangle 3"/>
          <p:cNvSpPr>
            <a:spLocks noGrp="1" noChangeArrowheads="1"/>
          </p:cNvSpPr>
          <p:nvPr>
            <p:ph idx="1"/>
          </p:nvPr>
        </p:nvSpPr>
        <p:spPr>
          <a:xfrm>
            <a:off x="6400800" y="1981200"/>
            <a:ext cx="2362200" cy="457200"/>
          </a:xfrm>
          <a:noFill/>
          <a:ln cap="flat" algn="ctr">
            <a:solidFill>
              <a:schemeClr val="tx1"/>
            </a:solidFill>
            <a:prstDash val="dash"/>
            <a:miter lim="800000"/>
            <a:headEnd/>
            <a:tailEnd/>
          </a:ln>
        </p:spPr>
        <p:txBody>
          <a:bodyPr/>
          <a:lstStyle/>
          <a:p>
            <a:pPr algn="ctr" rtl="0">
              <a:lnSpc>
                <a:spcPct val="90000"/>
              </a:lnSpc>
              <a:buFont typeface="Wingdings" pitchFamily="2" charset="2"/>
              <a:buNone/>
            </a:pPr>
            <a:r>
              <a:rPr lang="ar-SA" sz="2400" dirty="0">
                <a:cs typeface="AL-Mohanad" pitchFamily="2" charset="-78"/>
              </a:rPr>
              <a:t>ادراج شريحة</a:t>
            </a:r>
          </a:p>
        </p:txBody>
      </p:sp>
      <p:sp>
        <p:nvSpPr>
          <p:cNvPr id="10" name="Footer Placeholder 4"/>
          <p:cNvSpPr>
            <a:spLocks noGrp="1"/>
          </p:cNvSpPr>
          <p:nvPr>
            <p:ph type="ftr" sz="quarter" idx="11"/>
          </p:nvPr>
        </p:nvSpPr>
        <p:spPr/>
        <p:txBody>
          <a:bodyPr/>
          <a:lstStyle/>
          <a:p>
            <a:r>
              <a:rPr lang="en-US" smtClean="0"/>
              <a:t>PowerPoint</a:t>
            </a:r>
            <a:endParaRPr lang="en-US"/>
          </a:p>
        </p:txBody>
      </p:sp>
      <p:sp>
        <p:nvSpPr>
          <p:cNvPr id="11" name="Slide Number Placeholder 5"/>
          <p:cNvSpPr>
            <a:spLocks noGrp="1"/>
          </p:cNvSpPr>
          <p:nvPr>
            <p:ph type="sldNum" sz="quarter" idx="12"/>
          </p:nvPr>
        </p:nvSpPr>
        <p:spPr/>
        <p:txBody>
          <a:bodyPr/>
          <a:lstStyle/>
          <a:p>
            <a:fld id="{A66CB9A0-BD58-4B6F-911D-77260E54B994}" type="slidenum">
              <a:rPr lang="ar-SA"/>
              <a:pPr/>
              <a:t>9</a:t>
            </a:fld>
            <a:endParaRPr lang="en-US"/>
          </a:p>
        </p:txBody>
      </p:sp>
      <p:sp>
        <p:nvSpPr>
          <p:cNvPr id="450564" name="Rectangle 4"/>
          <p:cNvSpPr>
            <a:spLocks noChangeArrowheads="1"/>
          </p:cNvSpPr>
          <p:nvPr/>
        </p:nvSpPr>
        <p:spPr bwMode="auto">
          <a:xfrm>
            <a:off x="5181600" y="22098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2003</a:t>
            </a:r>
            <a:endParaRPr lang="en-US" sz="1800"/>
          </a:p>
        </p:txBody>
      </p:sp>
      <p:sp>
        <p:nvSpPr>
          <p:cNvPr id="450565" name="Rectangle 5"/>
          <p:cNvSpPr>
            <a:spLocks noChangeArrowheads="1"/>
          </p:cNvSpPr>
          <p:nvPr/>
        </p:nvSpPr>
        <p:spPr bwMode="auto">
          <a:xfrm>
            <a:off x="1066800" y="1752600"/>
            <a:ext cx="838200" cy="3048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00000"/>
              </a:lnSpc>
            </a:pPr>
            <a:r>
              <a:rPr lang="ar-SA" sz="1800"/>
              <a:t>2007</a:t>
            </a:r>
            <a:endParaRPr lang="en-US" sz="1800"/>
          </a:p>
        </p:txBody>
      </p:sp>
      <p:pic>
        <p:nvPicPr>
          <p:cNvPr id="45056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2743200"/>
            <a:ext cx="3429000" cy="15335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0568"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0" y="4495800"/>
            <a:ext cx="2667000" cy="15557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69" name="Rectangle 9"/>
          <p:cNvSpPr>
            <a:spLocks noChangeArrowheads="1"/>
          </p:cNvSpPr>
          <p:nvPr/>
        </p:nvSpPr>
        <p:spPr bwMode="auto">
          <a:xfrm>
            <a:off x="7239000" y="2971800"/>
            <a:ext cx="914400" cy="3048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50570"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2133600"/>
            <a:ext cx="4495800" cy="4046538"/>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491487"/>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3464</TotalTime>
  <Words>2561</Words>
  <Application>Microsoft Office PowerPoint</Application>
  <PresentationFormat>On-screen Show (4:3)</PresentationFormat>
  <Paragraphs>360</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Clarity</vt:lpstr>
      <vt:lpstr>عارض الشرائح  PowerPoint</vt:lpstr>
      <vt:lpstr>Microsoft PowerPoint</vt:lpstr>
      <vt:lpstr>تشغيل البرنامج</vt:lpstr>
      <vt:lpstr>الشاشة الافتتاحية للبرنامج</vt:lpstr>
      <vt:lpstr>الشاشة الافتتاحية للبرنامج</vt:lpstr>
      <vt:lpstr>Microsoft PowerPoint</vt:lpstr>
      <vt:lpstr>Microsoft PowerPoint</vt:lpstr>
      <vt:lpstr>العمل مع الشرائح</vt:lpstr>
      <vt:lpstr>العمل مع الشرائح</vt:lpstr>
      <vt:lpstr>العمل مع الشرائح</vt:lpstr>
      <vt:lpstr>العمل مع الشرائح</vt:lpstr>
      <vt:lpstr>العمل مع الشرائح</vt:lpstr>
      <vt:lpstr>اضافة النصوص وتنسيقها</vt:lpstr>
      <vt:lpstr>اضافة النصوص وتنسيقها</vt:lpstr>
      <vt:lpstr>اضافة النصوص وتنسيقها</vt:lpstr>
      <vt:lpstr>اضافة الجداول والصور</vt:lpstr>
      <vt:lpstr>اضافة الجداول والصور</vt:lpstr>
      <vt:lpstr>إعداد الشرائح</vt:lpstr>
      <vt:lpstr>إعداد الشرائح</vt:lpstr>
      <vt:lpstr>إعداد الشرائح</vt:lpstr>
      <vt:lpstr>إعداد الشرائح</vt:lpstr>
      <vt:lpstr>الحركات المخصصة</vt:lpstr>
      <vt:lpstr>الحركات المخصصة</vt:lpstr>
      <vt:lpstr>الحركات المخصصة</vt:lpstr>
      <vt:lpstr>الحركات المخصصة</vt:lpstr>
      <vt:lpstr>الحركات المخصصة</vt:lpstr>
      <vt:lpstr>الحركات المخصصة</vt:lpstr>
      <vt:lpstr>الحركات المخصصة</vt:lpstr>
      <vt:lpstr>الحركات المخصصة</vt:lpstr>
      <vt:lpstr>الحركة الانتقالية للشرائح</vt:lpstr>
      <vt:lpstr>الحركة الانتقالية للشرائح</vt:lpstr>
      <vt:lpstr>اضافة الأصوات</vt:lpstr>
      <vt:lpstr>اضافة الأصوات</vt:lpstr>
      <vt:lpstr>الارتباطات التشعبية</vt:lpstr>
      <vt:lpstr>PowerPoint Presentation</vt:lpstr>
      <vt:lpstr>نمط عرض الشرائح</vt:lpstr>
      <vt:lpstr>نمط عرض الشرائح</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الأول</dc:title>
  <dc:creator>Jcliiio</dc:creator>
  <cp:lastModifiedBy>tahreer</cp:lastModifiedBy>
  <cp:revision>77</cp:revision>
  <cp:lastPrinted>2011-11-12T16:39:05Z</cp:lastPrinted>
  <dcterms:created xsi:type="dcterms:W3CDTF">2009-07-03T12:53:38Z</dcterms:created>
  <dcterms:modified xsi:type="dcterms:W3CDTF">2019-05-24T12:51:53Z</dcterms:modified>
</cp:coreProperties>
</file>