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9" r:id="rId7"/>
    <p:sldId id="268" r:id="rId8"/>
    <p:sldId id="261" r:id="rId9"/>
    <p:sldId id="262" r:id="rId10"/>
    <p:sldId id="263" r:id="rId11"/>
    <p:sldId id="264" r:id="rId12"/>
    <p:sldId id="265" r:id="rId13"/>
    <p:sldId id="266" r:id="rId14"/>
    <p:sldId id="273" r:id="rId15"/>
    <p:sldId id="275" r:id="rId16"/>
    <p:sldId id="272" r:id="rId17"/>
    <p:sldId id="279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B5D05-6875-4E6D-94D8-2E369A4FCCFC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02C8B-B0A3-4908-BF1D-AFA4946E5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02C8B-B0A3-4908-BF1D-AFA4946E57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25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60E7-6FCF-4F82-BF46-01CCE4D1DE4A}" type="datetime1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اعداد/ م. تحرير عبد الحسين خزعل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C7C9-FB48-4988-AB9F-2D9AEC08E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7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000">
        <p:cover/>
      </p:transition>
    </mc:Choice>
    <mc:Fallback xmlns="">
      <p:transition spd="slow" advTm="15000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D5476-B6DC-46F8-9D81-46A4427B7DD1}" type="datetime1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اعداد/ م. تحرير عبد الحسين خزعل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C7C9-FB48-4988-AB9F-2D9AEC08E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1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000">
        <p:cover/>
      </p:transition>
    </mc:Choice>
    <mc:Fallback xmlns="">
      <p:transition spd="slow" advTm="15000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078F-9506-40B5-9471-C4C7B9EDFD8E}" type="datetime1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اعداد/ م. تحرير عبد الحسين خزعل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C7C9-FB48-4988-AB9F-2D9AEC08E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000">
        <p:cover/>
      </p:transition>
    </mc:Choice>
    <mc:Fallback xmlns="">
      <p:transition spd="slow" advTm="15000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A40B-95A1-427D-BE13-942BA147898C}" type="datetime1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اعداد/ م. تحرير عبد الحسين خزعل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C7C9-FB48-4988-AB9F-2D9AEC08E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5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000">
        <p:cover/>
      </p:transition>
    </mc:Choice>
    <mc:Fallback xmlns="">
      <p:transition spd="slow" advTm="15000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E9D0-9C3C-4FD7-9D9E-31D7C7282264}" type="datetime1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اعداد/ م. تحرير عبد الحسين خزعل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C7C9-FB48-4988-AB9F-2D9AEC08E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7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000">
        <p:cover/>
      </p:transition>
    </mc:Choice>
    <mc:Fallback xmlns="">
      <p:transition spd="slow" advTm="15000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71DC-E243-4CB3-BC72-00CCEC7CACF4}" type="datetime1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اعداد/ م. تحرير عبد الحسين خزعل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C7C9-FB48-4988-AB9F-2D9AEC08E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000">
        <p:cover/>
      </p:transition>
    </mc:Choice>
    <mc:Fallback xmlns="">
      <p:transition spd="slow" advTm="15000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8B10-B24C-4F62-A40B-D81FCDB81872}" type="datetime1">
              <a:rPr lang="en-US" smtClean="0"/>
              <a:t>5/24/2019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اعداد/ م. تحرير عبد الحسين خزعل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C7C9-FB48-4988-AB9F-2D9AEC08E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5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000">
        <p:cover/>
      </p:transition>
    </mc:Choice>
    <mc:Fallback xmlns="">
      <p:transition spd="slow" advTm="15000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CCC4-F0E7-4E4A-ADF3-E5EB0CCC3518}" type="datetime1">
              <a:rPr lang="en-US" smtClean="0"/>
              <a:t>5/24/2019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اعداد/ م. تحرير عبد الحسين خزعل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C7C9-FB48-4988-AB9F-2D9AEC08E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9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000">
        <p:cover/>
      </p:transition>
    </mc:Choice>
    <mc:Fallback xmlns="">
      <p:transition spd="slow" advTm="15000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DFC2-29A7-4ED8-85CB-C6F27B80F65F}" type="datetime1">
              <a:rPr lang="en-US" smtClean="0"/>
              <a:t>5/24/2019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اعداد/ م. تحرير عبد الحسين خزعل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C7C9-FB48-4988-AB9F-2D9AEC08E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7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000">
        <p:cover/>
      </p:transition>
    </mc:Choice>
    <mc:Fallback xmlns="">
      <p:transition spd="slow" advTm="15000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25F9-D33A-43A4-8A35-52AC484EEAF3}" type="datetime1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اعداد/ م. تحرير عبد الحسين خزعل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C7C9-FB48-4988-AB9F-2D9AEC08E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0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000">
        <p:cover/>
      </p:transition>
    </mc:Choice>
    <mc:Fallback xmlns="">
      <p:transition spd="slow" advTm="15000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9B5F0-20F8-4E32-A800-042731D4021D}" type="datetime1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اعداد/ م. تحرير عبد الحسين خزعل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C7C9-FB48-4988-AB9F-2D9AEC08E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4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000">
        <p:cover/>
      </p:transition>
    </mc:Choice>
    <mc:Fallback xmlns="">
      <p:transition spd="slow" advTm="15000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E5D07-EA1D-4DD2-814D-7653C38C6210}" type="datetime1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JO" smtClean="0"/>
              <a:t>اعداد/ م. تحرير عبد الحسين خزعل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3C7C9-FB48-4988-AB9F-2D9AEC08E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6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Tm="15000">
        <p:cover/>
      </p:transition>
    </mc:Choice>
    <mc:Fallback xmlns="">
      <p:transition spd="slow" advTm="15000">
        <p:cover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36"/>
          <a:stretch/>
        </p:blipFill>
        <p:spPr>
          <a:xfrm>
            <a:off x="361850" y="2590800"/>
            <a:ext cx="8305800" cy="25430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4138" y="7620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Word2010</a:t>
            </a:r>
            <a:r>
              <a:rPr lang="ar-IQ" sz="3200" b="1" dirty="0" smtClean="0"/>
              <a:t>شرح مختصر بالصور ل برنامج</a:t>
            </a:r>
            <a:r>
              <a:rPr lang="ar-JO" sz="3200" b="1" dirty="0"/>
              <a:t> </a:t>
            </a:r>
            <a:r>
              <a:rPr lang="ar-IQ" sz="3200" b="1" dirty="0" smtClean="0"/>
              <a:t> </a:t>
            </a:r>
            <a:endParaRPr lang="en-US" sz="32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z="1800" b="1" dirty="0" smtClean="0">
                <a:solidFill>
                  <a:schemeClr val="tx2">
                    <a:lumMod val="75000"/>
                  </a:schemeClr>
                </a:solidFill>
              </a:rPr>
              <a:t>اعداد/ م. تحرير عبد الحسين خزعل </a:t>
            </a:r>
            <a:endParaRPr lang="en-US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C7C9-FB48-4988-AB9F-2D9AEC08E5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97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5000">
        <p:cover/>
      </p:transition>
    </mc:Choice>
    <mc:Fallback>
      <p:transition spd="slow" advTm="15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229600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7620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600" b="1" dirty="0" smtClean="0"/>
              <a:t>كيفية انشاء مستند جديد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اعداد/ م. تحرير عبد الحسين خزعل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C7C9-FB48-4988-AB9F-2D9AEC08E5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0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000">
        <p:cover/>
      </p:transition>
    </mc:Choice>
    <mc:Fallback xmlns="">
      <p:transition spd="slow" advTm="15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82296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328136"/>
            <a:ext cx="811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12802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3600" b="1" dirty="0" smtClean="0"/>
              <a:t>كيف تفتح مستند سبق وان حفظته</a:t>
            </a:r>
            <a:endParaRPr lang="en-US" sz="36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اعداد/ م. تحرير عبد الحسين خزعل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C7C9-FB48-4988-AB9F-2D9AEC08E5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3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000">
        <p:cover/>
      </p:transition>
    </mc:Choice>
    <mc:Fallback xmlns="">
      <p:transition spd="slow" advTm="15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8305800" cy="51199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732674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3600" b="1" dirty="0" smtClean="0"/>
              <a:t>انماط الخطوط والتنسيقات من قائمة الصفحة الرئيسية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اعداد/ م. تحرير عبد الحسين خزعل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C7C9-FB48-4988-AB9F-2D9AEC08E5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5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000">
        <p:cover/>
      </p:transition>
    </mc:Choice>
    <mc:Fallback xmlns="">
      <p:transition spd="slow" advTm="15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8763000" cy="601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609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600" b="1" dirty="0" smtClean="0"/>
              <a:t>اعدادات الصفحة / تغير وتنسيق خلفية الصفحة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اعداد/ م. تحرير عبد الحسين خزعل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C7C9-FB48-4988-AB9F-2D9AEC08E5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5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000">
        <p:cover/>
      </p:transition>
    </mc:Choice>
    <mc:Fallback xmlns="">
      <p:transition spd="slow" advTm="15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8610599" cy="5410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649069"/>
            <a:ext cx="861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3600" b="1" dirty="0" smtClean="0"/>
              <a:t>تنسيق الفقرات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اعداد/ م. تحرير عبد الحسين خزعل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C7C9-FB48-4988-AB9F-2D9AEC08E5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8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000">
        <p:cover/>
      </p:transition>
    </mc:Choice>
    <mc:Fallback xmlns="">
      <p:transition spd="slow" advTm="15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8534400" cy="5181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7620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3600" b="1" dirty="0" smtClean="0"/>
              <a:t>البحث عن كلمة داخل المستند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اعداد/ م. تحرير عبد الحسين خزعل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C7C9-FB48-4988-AB9F-2D9AEC08E5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4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000">
        <p:cover/>
      </p:transition>
    </mc:Choice>
    <mc:Fallback xmlns="">
      <p:transition spd="slow" advTm="15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1"/>
            <a:ext cx="8077199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914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600" b="1" dirty="0" smtClean="0"/>
              <a:t>ا</a:t>
            </a:r>
            <a:r>
              <a:rPr lang="ar-IQ" sz="3600" b="1" dirty="0" smtClean="0"/>
              <a:t>ستبدال كلمة بأخرى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اعداد/ م. تحرير عبد الحسين خزعل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C7C9-FB48-4988-AB9F-2D9AEC08E5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000">
        <p:cover/>
      </p:transition>
    </mc:Choice>
    <mc:Fallback xmlns="">
      <p:transition spd="slow" advTm="15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447800"/>
            <a:ext cx="8229600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838200"/>
            <a:ext cx="8077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200" b="1" dirty="0" smtClean="0"/>
              <a:t>تبويب اعادة عرض واهم الاوامر التي يحويها</a:t>
            </a:r>
            <a:endParaRPr lang="en-US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اعداد/ م. تحرير عبد الحسين خزعل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C7C9-FB48-4988-AB9F-2D9AEC08E5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0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000">
        <p:cover/>
      </p:transition>
    </mc:Choice>
    <mc:Fallback xmlns="">
      <p:transition spd="slow" advTm="15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8153400" cy="571499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اعداد/ م. تحرير عبد الحسين خزعل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C7C9-FB48-4988-AB9F-2D9AEC08E5A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4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000">
        <p:cover/>
      </p:transition>
    </mc:Choice>
    <mc:Fallback xmlns="">
      <p:transition spd="slow" advTm="15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153400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572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200" b="1" dirty="0" smtClean="0"/>
              <a:t>تبويب ادراج واهم مجاميع التبويبات والادوات التي تحويها</a:t>
            </a:r>
            <a:endParaRPr lang="en-US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اعداد/ م. تحرير عبد الحسين خزعل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C7C9-FB48-4988-AB9F-2D9AEC08E5A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5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000">
        <p:cover/>
      </p:transition>
    </mc:Choice>
    <mc:Fallback xmlns="">
      <p:transition spd="slow" advTm="15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67"/>
          <a:stretch/>
        </p:blipFill>
        <p:spPr>
          <a:xfrm>
            <a:off x="152400" y="1828800"/>
            <a:ext cx="8763000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858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WORD 2010</a:t>
            </a:r>
            <a:r>
              <a:rPr lang="ar-JO" sz="3200" b="1" dirty="0" smtClean="0"/>
              <a:t>ايقونة برنامج ال </a:t>
            </a:r>
            <a:endParaRPr lang="en-US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اعداد/ م. تحرير عبد الحسين خزعل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C7C9-FB48-4988-AB9F-2D9AEC08E5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62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5000">
        <p:cover/>
      </p:transition>
    </mc:Choice>
    <mc:Fallback>
      <p:transition spd="slow" advTm="15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868680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334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WORD 2010 </a:t>
            </a:r>
            <a:r>
              <a:rPr lang="ar-JO" sz="3200" b="1" dirty="0" smtClean="0"/>
              <a:t>نافذة برنامج ال </a:t>
            </a:r>
            <a:endParaRPr lang="en-US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اعداد/ م. تحرير عبد الحسين خزعل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C7C9-FB48-4988-AB9F-2D9AEC08E5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6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000">
        <p:cover/>
      </p:transition>
    </mc:Choice>
    <mc:Fallback xmlns="">
      <p:transition spd="slow" advTm="15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305800" cy="4800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100" y="446782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200" b="1" dirty="0" smtClean="0"/>
              <a:t>شريط التبويبات والقوائم التي تحوي مجموعات من الاوامر وشريط الاوامر السريعة</a:t>
            </a:r>
            <a:endParaRPr lang="en-US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اعداد/ م. تحرير عبد الحسين خزعل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C7C9-FB48-4988-AB9F-2D9AEC08E5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1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000">
        <p:cover/>
      </p:transition>
    </mc:Choice>
    <mc:Fallback xmlns="">
      <p:transition spd="slow" advTm="15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382000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81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600" b="1" dirty="0" smtClean="0"/>
              <a:t>اهم مكونات شريط التبويبات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اعداد/ م. تحرير عبد الحسين خزعل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C7C9-FB48-4988-AB9F-2D9AEC08E5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7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000">
        <p:cover/>
      </p:transition>
    </mc:Choice>
    <mc:Fallback xmlns="">
      <p:transition spd="slow" advTm="15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382000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810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b="1" dirty="0" smtClean="0"/>
              <a:t>كيفية اضافة او حذف ايقونات بعض الاوامر في شريط الاوامر السريع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اعداد/ م. تحرير عبد الحسين خزعل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C7C9-FB48-4988-AB9F-2D9AEC08E5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0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000">
        <p:cover/>
      </p:transition>
    </mc:Choice>
    <mc:Fallback xmlns="">
      <p:transition spd="slow" advTm="15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8458200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7620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200" b="1" dirty="0" smtClean="0"/>
              <a:t>كيفية تنشيط بعض التبويبات واهم المجاميع التي تحويها مثال/ تبويب تخطيط الصفحة وتبويب الصفحة الرئيسية</a:t>
            </a:r>
            <a:endParaRPr lang="en-US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اعداد/ م. تحرير عبد الحسين خزعل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C7C9-FB48-4988-AB9F-2D9AEC08E5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0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000">
        <p:cover/>
      </p:transition>
    </mc:Choice>
    <mc:Fallback xmlns="">
      <p:transition spd="slow" advTm="15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8458200" cy="50292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اعداد/ م. تحرير عبد الحسين خزعل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C7C9-FB48-4988-AB9F-2D9AEC08E5AF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7620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3200" b="1" dirty="0" smtClean="0"/>
              <a:t>تبويب عرض واهم الاوامر التي يحتويها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1596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000">
        <p:cover/>
      </p:transition>
    </mc:Choice>
    <mc:Fallback xmlns="">
      <p:transition spd="slow" advTm="15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8382000" cy="5562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اعداد/ م. تحرير عبد الحسين خزعل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C7C9-FB48-4988-AB9F-2D9AEC08E5AF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800" b="1" dirty="0" smtClean="0"/>
              <a:t>اهم المهام والاوامر في قائمة ملف : مثل / حفظ ,ارسال ,جديد,طباعة,------- الخ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7260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000">
        <p:cover/>
      </p:transition>
    </mc:Choice>
    <mc:Fallback xmlns="">
      <p:transition spd="slow" advTm="15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302</Words>
  <Application>Microsoft Office PowerPoint</Application>
  <PresentationFormat>On-screen Show (4:3)</PresentationFormat>
  <Paragraphs>57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tahreer</dc:creator>
  <cp:lastModifiedBy>tahreer</cp:lastModifiedBy>
  <cp:revision>12</cp:revision>
  <dcterms:created xsi:type="dcterms:W3CDTF">2019-05-23T20:16:23Z</dcterms:created>
  <dcterms:modified xsi:type="dcterms:W3CDTF">2019-05-24T00:38:53Z</dcterms:modified>
</cp:coreProperties>
</file>