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663BD8C8-AA26-4EDB-AF72-35F4E6B531A1}"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87B10F7-8421-410B-A409-443AB4272A7D}" type="slidenum">
              <a:rPr lang="ar-IQ" smtClean="0"/>
              <a:t>‹#›</a:t>
            </a:fld>
            <a:endParaRPr lang="ar-IQ"/>
          </a:p>
        </p:txBody>
      </p:sp>
    </p:spTree>
    <p:extLst>
      <p:ext uri="{BB962C8B-B14F-4D97-AF65-F5344CB8AC3E}">
        <p14:creationId xmlns:p14="http://schemas.microsoft.com/office/powerpoint/2010/main" val="1012550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63BD8C8-AA26-4EDB-AF72-35F4E6B531A1}"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87B10F7-8421-410B-A409-443AB4272A7D}" type="slidenum">
              <a:rPr lang="ar-IQ" smtClean="0"/>
              <a:t>‹#›</a:t>
            </a:fld>
            <a:endParaRPr lang="ar-IQ"/>
          </a:p>
        </p:txBody>
      </p:sp>
    </p:spTree>
    <p:extLst>
      <p:ext uri="{BB962C8B-B14F-4D97-AF65-F5344CB8AC3E}">
        <p14:creationId xmlns:p14="http://schemas.microsoft.com/office/powerpoint/2010/main" val="1499829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63BD8C8-AA26-4EDB-AF72-35F4E6B531A1}"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87B10F7-8421-410B-A409-443AB4272A7D}" type="slidenum">
              <a:rPr lang="ar-IQ" smtClean="0"/>
              <a:t>‹#›</a:t>
            </a:fld>
            <a:endParaRPr lang="ar-IQ"/>
          </a:p>
        </p:txBody>
      </p:sp>
    </p:spTree>
    <p:extLst>
      <p:ext uri="{BB962C8B-B14F-4D97-AF65-F5344CB8AC3E}">
        <p14:creationId xmlns:p14="http://schemas.microsoft.com/office/powerpoint/2010/main" val="200355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63BD8C8-AA26-4EDB-AF72-35F4E6B531A1}"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87B10F7-8421-410B-A409-443AB4272A7D}" type="slidenum">
              <a:rPr lang="ar-IQ" smtClean="0"/>
              <a:t>‹#›</a:t>
            </a:fld>
            <a:endParaRPr lang="ar-IQ"/>
          </a:p>
        </p:txBody>
      </p:sp>
    </p:spTree>
    <p:extLst>
      <p:ext uri="{BB962C8B-B14F-4D97-AF65-F5344CB8AC3E}">
        <p14:creationId xmlns:p14="http://schemas.microsoft.com/office/powerpoint/2010/main" val="967442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63BD8C8-AA26-4EDB-AF72-35F4E6B531A1}"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87B10F7-8421-410B-A409-443AB4272A7D}" type="slidenum">
              <a:rPr lang="ar-IQ" smtClean="0"/>
              <a:t>‹#›</a:t>
            </a:fld>
            <a:endParaRPr lang="ar-IQ"/>
          </a:p>
        </p:txBody>
      </p:sp>
    </p:spTree>
    <p:extLst>
      <p:ext uri="{BB962C8B-B14F-4D97-AF65-F5344CB8AC3E}">
        <p14:creationId xmlns:p14="http://schemas.microsoft.com/office/powerpoint/2010/main" val="3755874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663BD8C8-AA26-4EDB-AF72-35F4E6B531A1}" type="datetimeFigureOut">
              <a:rPr lang="ar-IQ" smtClean="0"/>
              <a:t>19/09/1440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87B10F7-8421-410B-A409-443AB4272A7D}" type="slidenum">
              <a:rPr lang="ar-IQ" smtClean="0"/>
              <a:t>‹#›</a:t>
            </a:fld>
            <a:endParaRPr lang="ar-IQ"/>
          </a:p>
        </p:txBody>
      </p:sp>
    </p:spTree>
    <p:extLst>
      <p:ext uri="{BB962C8B-B14F-4D97-AF65-F5344CB8AC3E}">
        <p14:creationId xmlns:p14="http://schemas.microsoft.com/office/powerpoint/2010/main" val="2226092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663BD8C8-AA26-4EDB-AF72-35F4E6B531A1}" type="datetimeFigureOut">
              <a:rPr lang="ar-IQ" smtClean="0"/>
              <a:t>19/09/1440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887B10F7-8421-410B-A409-443AB4272A7D}" type="slidenum">
              <a:rPr lang="ar-IQ" smtClean="0"/>
              <a:t>‹#›</a:t>
            </a:fld>
            <a:endParaRPr lang="ar-IQ"/>
          </a:p>
        </p:txBody>
      </p:sp>
    </p:spTree>
    <p:extLst>
      <p:ext uri="{BB962C8B-B14F-4D97-AF65-F5344CB8AC3E}">
        <p14:creationId xmlns:p14="http://schemas.microsoft.com/office/powerpoint/2010/main" val="182372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663BD8C8-AA26-4EDB-AF72-35F4E6B531A1}" type="datetimeFigureOut">
              <a:rPr lang="ar-IQ" smtClean="0"/>
              <a:t>19/09/1440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887B10F7-8421-410B-A409-443AB4272A7D}" type="slidenum">
              <a:rPr lang="ar-IQ" smtClean="0"/>
              <a:t>‹#›</a:t>
            </a:fld>
            <a:endParaRPr lang="ar-IQ"/>
          </a:p>
        </p:txBody>
      </p:sp>
    </p:spTree>
    <p:extLst>
      <p:ext uri="{BB962C8B-B14F-4D97-AF65-F5344CB8AC3E}">
        <p14:creationId xmlns:p14="http://schemas.microsoft.com/office/powerpoint/2010/main" val="2277916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63BD8C8-AA26-4EDB-AF72-35F4E6B531A1}" type="datetimeFigureOut">
              <a:rPr lang="ar-IQ" smtClean="0"/>
              <a:t>19/09/1440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887B10F7-8421-410B-A409-443AB4272A7D}" type="slidenum">
              <a:rPr lang="ar-IQ" smtClean="0"/>
              <a:t>‹#›</a:t>
            </a:fld>
            <a:endParaRPr lang="ar-IQ"/>
          </a:p>
        </p:txBody>
      </p:sp>
    </p:spTree>
    <p:extLst>
      <p:ext uri="{BB962C8B-B14F-4D97-AF65-F5344CB8AC3E}">
        <p14:creationId xmlns:p14="http://schemas.microsoft.com/office/powerpoint/2010/main" val="2353665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63BD8C8-AA26-4EDB-AF72-35F4E6B531A1}" type="datetimeFigureOut">
              <a:rPr lang="ar-IQ" smtClean="0"/>
              <a:t>19/09/1440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87B10F7-8421-410B-A409-443AB4272A7D}" type="slidenum">
              <a:rPr lang="ar-IQ" smtClean="0"/>
              <a:t>‹#›</a:t>
            </a:fld>
            <a:endParaRPr lang="ar-IQ"/>
          </a:p>
        </p:txBody>
      </p:sp>
    </p:spTree>
    <p:extLst>
      <p:ext uri="{BB962C8B-B14F-4D97-AF65-F5344CB8AC3E}">
        <p14:creationId xmlns:p14="http://schemas.microsoft.com/office/powerpoint/2010/main" val="3823132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63BD8C8-AA26-4EDB-AF72-35F4E6B531A1}" type="datetimeFigureOut">
              <a:rPr lang="ar-IQ" smtClean="0"/>
              <a:t>19/09/1440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87B10F7-8421-410B-A409-443AB4272A7D}" type="slidenum">
              <a:rPr lang="ar-IQ" smtClean="0"/>
              <a:t>‹#›</a:t>
            </a:fld>
            <a:endParaRPr lang="ar-IQ"/>
          </a:p>
        </p:txBody>
      </p:sp>
    </p:spTree>
    <p:extLst>
      <p:ext uri="{BB962C8B-B14F-4D97-AF65-F5344CB8AC3E}">
        <p14:creationId xmlns:p14="http://schemas.microsoft.com/office/powerpoint/2010/main" val="3235048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63BD8C8-AA26-4EDB-AF72-35F4E6B531A1}" type="datetimeFigureOut">
              <a:rPr lang="ar-IQ" smtClean="0"/>
              <a:t>19/09/1440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87B10F7-8421-410B-A409-443AB4272A7D}" type="slidenum">
              <a:rPr lang="ar-IQ" smtClean="0"/>
              <a:t>‹#›</a:t>
            </a:fld>
            <a:endParaRPr lang="ar-IQ"/>
          </a:p>
        </p:txBody>
      </p:sp>
    </p:spTree>
    <p:extLst>
      <p:ext uri="{BB962C8B-B14F-4D97-AF65-F5344CB8AC3E}">
        <p14:creationId xmlns:p14="http://schemas.microsoft.com/office/powerpoint/2010/main" val="2263507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16633"/>
            <a:ext cx="7772400" cy="936103"/>
          </a:xfrm>
        </p:spPr>
        <p:txBody>
          <a:bodyPr/>
          <a:lstStyle/>
          <a:p>
            <a:r>
              <a:rPr lang="ar-IQ" dirty="0" smtClean="0"/>
              <a:t>الجمهورية الثانية 1963 – 1968 </a:t>
            </a:r>
            <a:endParaRPr lang="ar-IQ" dirty="0"/>
          </a:p>
        </p:txBody>
      </p:sp>
      <p:sp>
        <p:nvSpPr>
          <p:cNvPr id="3" name="عنوان فرعي 2"/>
          <p:cNvSpPr>
            <a:spLocks noGrp="1"/>
          </p:cNvSpPr>
          <p:nvPr>
            <p:ph type="subTitle" idx="1"/>
          </p:nvPr>
        </p:nvSpPr>
        <p:spPr>
          <a:xfrm>
            <a:off x="179512" y="980728"/>
            <a:ext cx="8784976" cy="5616624"/>
          </a:xfrm>
        </p:spPr>
        <p:txBody>
          <a:bodyPr>
            <a:normAutofit/>
          </a:bodyPr>
          <a:lstStyle/>
          <a:p>
            <a:pPr algn="r"/>
            <a:r>
              <a:rPr lang="ar-IQ" sz="2000" dirty="0" smtClean="0"/>
              <a:t>شهدت هذه الجمهورية رئيسين شقيقين هما عبد السلام عارف وأخيه عبد الرحمن عارف وقد طغت شخصية الاول على هذه الجمهورية وقد عرف عن عبد السلام عارف الذي كان من قادة ثورة 14 تموز الضباط الاحرار بصداقته لعبد الكريم قاسم التي تحولت الى خصومة قاتلة بأنه نشأ في محيط اجتماعي ضيق وطموح </a:t>
            </a:r>
            <a:r>
              <a:rPr lang="ar-IQ" sz="2000" dirty="0" err="1" smtClean="0"/>
              <a:t>لاحدود</a:t>
            </a:r>
            <a:r>
              <a:rPr lang="ar-IQ" sz="2000" dirty="0" smtClean="0"/>
              <a:t> له كما انه عرف بالجرأة والشجاعة واقتحام المواقف الصعبة وكان يثير الخصومات وسعى للشهرة وكانت له ميول قومية واسلامية واقامت هذه الجمهورية دستور 4 نيسان 1963 تحت اسم المجلس الوطني لقيادة الثورة وقد تضمن في المادة (61) على ان مجلس الامة هو الهيئة التي تمارس السلطة التشريعية وقد رسمت المادة(62) من هذا الدستور كيفية تأليف مجلس الامة وعدد اعضائه وطريقة </a:t>
            </a:r>
            <a:r>
              <a:rPr lang="ar-IQ" sz="2000" dirty="0" err="1" smtClean="0"/>
              <a:t>انتخابه،وقاد</a:t>
            </a:r>
            <a:r>
              <a:rPr lang="ar-IQ" sz="2000" dirty="0" smtClean="0"/>
              <a:t> عبد السلام انقلابا </a:t>
            </a:r>
            <a:r>
              <a:rPr lang="ar-IQ" sz="2000" smtClean="0"/>
              <a:t>ضد البعثيين  .</a:t>
            </a:r>
            <a:endParaRPr lang="en-US" sz="2000" dirty="0" smtClean="0"/>
          </a:p>
          <a:p>
            <a:pPr algn="r"/>
            <a:r>
              <a:rPr lang="ar-IQ" sz="2000" dirty="0" smtClean="0"/>
              <a:t>وقد انتج هذا الانقلاب دستور 22 نيسان 1964 الذي عدل فيه 11 تشرين الثاني 1964 وقد منح رئيس الجمهورية صلاحيات المجلس الوطني لمدة عام تتجدد تلقائيا وهو يمتلك حتما سلطة تعدد الدستور ايضا ليمتلك رئيس الجمهورية في هذا الواقع السلطة السياسية كلها </a:t>
            </a:r>
            <a:endParaRPr lang="en-US" sz="2000" dirty="0" smtClean="0"/>
          </a:p>
          <a:p>
            <a:pPr algn="r"/>
            <a:r>
              <a:rPr lang="ar-IQ" sz="2000" dirty="0" smtClean="0"/>
              <a:t>وقد حكم عبد السلام عارف بين تشرين الثاني 1963 ميسان 1966 وعندما توفي بحادث طائرة تولى شقيقه الاكبر عبد الرحمن عارف من خلال توافق القيادات العسكرية القبلية المسيطرة وكان الاخير اي اللواء عبد الرحمن رجل عسكري </a:t>
            </a:r>
            <a:r>
              <a:rPr lang="ar-IQ" sz="2000" dirty="0" err="1" smtClean="0"/>
              <a:t>هادىء</a:t>
            </a:r>
            <a:r>
              <a:rPr lang="ar-IQ" sz="2000" dirty="0" smtClean="0"/>
              <a:t> الطباع قليل الكلام ولكن هذا الهدوء استغل من قبل فئات سياسة مختلفة ليتعاظم نشاط طلاب الحكم وليتحولوا فيما بعد الى انقلاب عسكري ناجح هذه المرة وقد امتازت هذه الجمهورية في عهد رئيسها بعدم وجود اية حياة برلمانية على الرغم من اشارة الدساتير وتعديلاتها في هذه الفترة اليها او سياستها ذات امتدادات شعبية خارج حدود النخبة السياسية </a:t>
            </a:r>
            <a:r>
              <a:rPr lang="ar-IQ" sz="1400" dirty="0" smtClean="0"/>
              <a:t>. </a:t>
            </a:r>
            <a:endParaRPr lang="ar-IQ" sz="1400" dirty="0"/>
          </a:p>
        </p:txBody>
      </p:sp>
    </p:spTree>
    <p:extLst>
      <p:ext uri="{BB962C8B-B14F-4D97-AF65-F5344CB8AC3E}">
        <p14:creationId xmlns:p14="http://schemas.microsoft.com/office/powerpoint/2010/main" val="413240764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263</Words>
  <Application>Microsoft Office PowerPoint</Application>
  <PresentationFormat>عرض على الشاشة (3:4)‏</PresentationFormat>
  <Paragraphs>4</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الجمهورية الثانية 1963 – 1968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الثانية 1963 – 1968 </dc:title>
  <dc:creator>DR.Ahmed Saker 2O11</dc:creator>
  <cp:lastModifiedBy>DR.Ahmed Saker 2O11</cp:lastModifiedBy>
  <cp:revision>1</cp:revision>
  <dcterms:created xsi:type="dcterms:W3CDTF">2019-05-23T09:54:04Z</dcterms:created>
  <dcterms:modified xsi:type="dcterms:W3CDTF">2019-05-23T09:58:48Z</dcterms:modified>
</cp:coreProperties>
</file>