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248EB57-841C-4E14-AE0C-3C69A760820F}"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189B80D-9A4B-4660-BC31-EC6A030B3D56}" type="slidenum">
              <a:rPr lang="ar-IQ" smtClean="0"/>
              <a:t>‹#›</a:t>
            </a:fld>
            <a:endParaRPr lang="ar-IQ"/>
          </a:p>
        </p:txBody>
      </p:sp>
    </p:spTree>
    <p:extLst>
      <p:ext uri="{BB962C8B-B14F-4D97-AF65-F5344CB8AC3E}">
        <p14:creationId xmlns:p14="http://schemas.microsoft.com/office/powerpoint/2010/main" val="3226180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248EB57-841C-4E14-AE0C-3C69A760820F}"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189B80D-9A4B-4660-BC31-EC6A030B3D56}" type="slidenum">
              <a:rPr lang="ar-IQ" smtClean="0"/>
              <a:t>‹#›</a:t>
            </a:fld>
            <a:endParaRPr lang="ar-IQ"/>
          </a:p>
        </p:txBody>
      </p:sp>
    </p:spTree>
    <p:extLst>
      <p:ext uri="{BB962C8B-B14F-4D97-AF65-F5344CB8AC3E}">
        <p14:creationId xmlns:p14="http://schemas.microsoft.com/office/powerpoint/2010/main" val="410394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248EB57-841C-4E14-AE0C-3C69A760820F}"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189B80D-9A4B-4660-BC31-EC6A030B3D56}" type="slidenum">
              <a:rPr lang="ar-IQ" smtClean="0"/>
              <a:t>‹#›</a:t>
            </a:fld>
            <a:endParaRPr lang="ar-IQ"/>
          </a:p>
        </p:txBody>
      </p:sp>
    </p:spTree>
    <p:extLst>
      <p:ext uri="{BB962C8B-B14F-4D97-AF65-F5344CB8AC3E}">
        <p14:creationId xmlns:p14="http://schemas.microsoft.com/office/powerpoint/2010/main" val="967834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248EB57-841C-4E14-AE0C-3C69A760820F}"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189B80D-9A4B-4660-BC31-EC6A030B3D56}" type="slidenum">
              <a:rPr lang="ar-IQ" smtClean="0"/>
              <a:t>‹#›</a:t>
            </a:fld>
            <a:endParaRPr lang="ar-IQ"/>
          </a:p>
        </p:txBody>
      </p:sp>
    </p:spTree>
    <p:extLst>
      <p:ext uri="{BB962C8B-B14F-4D97-AF65-F5344CB8AC3E}">
        <p14:creationId xmlns:p14="http://schemas.microsoft.com/office/powerpoint/2010/main" val="987298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248EB57-841C-4E14-AE0C-3C69A760820F}"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189B80D-9A4B-4660-BC31-EC6A030B3D56}" type="slidenum">
              <a:rPr lang="ar-IQ" smtClean="0"/>
              <a:t>‹#›</a:t>
            </a:fld>
            <a:endParaRPr lang="ar-IQ"/>
          </a:p>
        </p:txBody>
      </p:sp>
    </p:spTree>
    <p:extLst>
      <p:ext uri="{BB962C8B-B14F-4D97-AF65-F5344CB8AC3E}">
        <p14:creationId xmlns:p14="http://schemas.microsoft.com/office/powerpoint/2010/main" val="3617132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248EB57-841C-4E14-AE0C-3C69A760820F}"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189B80D-9A4B-4660-BC31-EC6A030B3D56}" type="slidenum">
              <a:rPr lang="ar-IQ" smtClean="0"/>
              <a:t>‹#›</a:t>
            </a:fld>
            <a:endParaRPr lang="ar-IQ"/>
          </a:p>
        </p:txBody>
      </p:sp>
    </p:spTree>
    <p:extLst>
      <p:ext uri="{BB962C8B-B14F-4D97-AF65-F5344CB8AC3E}">
        <p14:creationId xmlns:p14="http://schemas.microsoft.com/office/powerpoint/2010/main" val="3553471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248EB57-841C-4E14-AE0C-3C69A760820F}" type="datetimeFigureOut">
              <a:rPr lang="ar-IQ" smtClean="0"/>
              <a:t>19/09/1440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189B80D-9A4B-4660-BC31-EC6A030B3D56}" type="slidenum">
              <a:rPr lang="ar-IQ" smtClean="0"/>
              <a:t>‹#›</a:t>
            </a:fld>
            <a:endParaRPr lang="ar-IQ"/>
          </a:p>
        </p:txBody>
      </p:sp>
    </p:spTree>
    <p:extLst>
      <p:ext uri="{BB962C8B-B14F-4D97-AF65-F5344CB8AC3E}">
        <p14:creationId xmlns:p14="http://schemas.microsoft.com/office/powerpoint/2010/main" val="3423354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248EB57-841C-4E14-AE0C-3C69A760820F}" type="datetimeFigureOut">
              <a:rPr lang="ar-IQ" smtClean="0"/>
              <a:t>19/09/1440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189B80D-9A4B-4660-BC31-EC6A030B3D56}" type="slidenum">
              <a:rPr lang="ar-IQ" smtClean="0"/>
              <a:t>‹#›</a:t>
            </a:fld>
            <a:endParaRPr lang="ar-IQ"/>
          </a:p>
        </p:txBody>
      </p:sp>
    </p:spTree>
    <p:extLst>
      <p:ext uri="{BB962C8B-B14F-4D97-AF65-F5344CB8AC3E}">
        <p14:creationId xmlns:p14="http://schemas.microsoft.com/office/powerpoint/2010/main" val="26049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248EB57-841C-4E14-AE0C-3C69A760820F}" type="datetimeFigureOut">
              <a:rPr lang="ar-IQ" smtClean="0"/>
              <a:t>19/09/1440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189B80D-9A4B-4660-BC31-EC6A030B3D56}" type="slidenum">
              <a:rPr lang="ar-IQ" smtClean="0"/>
              <a:t>‹#›</a:t>
            </a:fld>
            <a:endParaRPr lang="ar-IQ"/>
          </a:p>
        </p:txBody>
      </p:sp>
    </p:spTree>
    <p:extLst>
      <p:ext uri="{BB962C8B-B14F-4D97-AF65-F5344CB8AC3E}">
        <p14:creationId xmlns:p14="http://schemas.microsoft.com/office/powerpoint/2010/main" val="2294730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248EB57-841C-4E14-AE0C-3C69A760820F}"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189B80D-9A4B-4660-BC31-EC6A030B3D56}" type="slidenum">
              <a:rPr lang="ar-IQ" smtClean="0"/>
              <a:t>‹#›</a:t>
            </a:fld>
            <a:endParaRPr lang="ar-IQ"/>
          </a:p>
        </p:txBody>
      </p:sp>
    </p:spTree>
    <p:extLst>
      <p:ext uri="{BB962C8B-B14F-4D97-AF65-F5344CB8AC3E}">
        <p14:creationId xmlns:p14="http://schemas.microsoft.com/office/powerpoint/2010/main" val="3950917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248EB57-841C-4E14-AE0C-3C69A760820F}"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189B80D-9A4B-4660-BC31-EC6A030B3D56}" type="slidenum">
              <a:rPr lang="ar-IQ" smtClean="0"/>
              <a:t>‹#›</a:t>
            </a:fld>
            <a:endParaRPr lang="ar-IQ"/>
          </a:p>
        </p:txBody>
      </p:sp>
    </p:spTree>
    <p:extLst>
      <p:ext uri="{BB962C8B-B14F-4D97-AF65-F5344CB8AC3E}">
        <p14:creationId xmlns:p14="http://schemas.microsoft.com/office/powerpoint/2010/main" val="154278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248EB57-841C-4E14-AE0C-3C69A760820F}" type="datetimeFigureOut">
              <a:rPr lang="ar-IQ" smtClean="0"/>
              <a:t>19/09/1440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189B80D-9A4B-4660-BC31-EC6A030B3D56}" type="slidenum">
              <a:rPr lang="ar-IQ" smtClean="0"/>
              <a:t>‹#›</a:t>
            </a:fld>
            <a:endParaRPr lang="ar-IQ"/>
          </a:p>
        </p:txBody>
      </p:sp>
    </p:spTree>
    <p:extLst>
      <p:ext uri="{BB962C8B-B14F-4D97-AF65-F5344CB8AC3E}">
        <p14:creationId xmlns:p14="http://schemas.microsoft.com/office/powerpoint/2010/main" val="1576928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6633"/>
            <a:ext cx="7772400" cy="1080119"/>
          </a:xfrm>
        </p:spPr>
        <p:txBody>
          <a:bodyPr/>
          <a:lstStyle/>
          <a:p>
            <a:r>
              <a:rPr lang="ar-IQ" dirty="0" smtClean="0"/>
              <a:t> الجمهورية الاولى 1958 – 1963 :</a:t>
            </a:r>
            <a:endParaRPr lang="ar-IQ" dirty="0"/>
          </a:p>
        </p:txBody>
      </p:sp>
      <p:sp>
        <p:nvSpPr>
          <p:cNvPr id="3" name="عنوان فرعي 2"/>
          <p:cNvSpPr>
            <a:spLocks noGrp="1"/>
          </p:cNvSpPr>
          <p:nvPr>
            <p:ph type="subTitle" idx="1"/>
          </p:nvPr>
        </p:nvSpPr>
        <p:spPr>
          <a:xfrm>
            <a:off x="179512" y="1196752"/>
            <a:ext cx="8784976" cy="5544616"/>
          </a:xfrm>
        </p:spPr>
        <p:txBody>
          <a:bodyPr>
            <a:normAutofit/>
          </a:bodyPr>
          <a:lstStyle/>
          <a:p>
            <a:pPr algn="r"/>
            <a:r>
              <a:rPr lang="ar-IQ" sz="2000" dirty="0" smtClean="0"/>
              <a:t>وقاد الزعيم عبد الكريم قاسم اول حكم جمهوري (1958 – 1963) وعلى الرغم من الشعبية </a:t>
            </a:r>
            <a:r>
              <a:rPr lang="ar-IQ" sz="2000" dirty="0" err="1" smtClean="0"/>
              <a:t>الواسعه</a:t>
            </a:r>
            <a:r>
              <a:rPr lang="ar-IQ" sz="2000" dirty="0" smtClean="0"/>
              <a:t> التي كان يحظى بها فأن انتخابات رئاسية كان من المؤكد ان تكسره شرعيا برلمانيا فالجمهورية الاولى لم تشهد حياة نيابية برلمانية اذ ان دستور عام 1958 المؤقت عهد بموجب المادة (21) بالسلطة التشريعية الى مجلس الوزراء وتصديق الجمهورية بموجب المادة (20) .</a:t>
            </a:r>
          </a:p>
          <a:p>
            <a:pPr algn="r"/>
            <a:r>
              <a:rPr lang="ar-IQ" sz="2000" dirty="0" smtClean="0"/>
              <a:t>وقد عانى دستور 27/ 7/1958 من خلل في تحديد المهام الدستورية فظهر فعلا ان مجلس الوزراء مهيمن على مجلس السيادة فقط اناط مهام رئاسة الجمهورية بمجلس السيادة الا انه لم ينص على حقوق وصلاحيات رئاسة الجمهورية باستثناء النص على ان مجلس السيادة يصادق على التشريعات التي يضعها مجلس الوزراء فقد تم تعيين مجلس السيادة من قبل القائد العام للقوات المسلحة في البيان رقم 2 في 14/7/1958 وعين مجلس السيادة بدوره القائد العام للقوات المسلحة بمنصب رئيس الوزراء وقد رافق هذا التعيين خلل كبير في الصياغة فقد نص البيان بأنه بناء على ما عرضه رئيس الوزراء فقد تقرر تعيين عبد الكريم قاسم رئيسا للوزراء وهذا الخلل عكس الواقع الفعلي لهيمنة عبد الكريم قاسم رئيسا منذ اللحظة الاولى للثورة</a:t>
            </a:r>
          </a:p>
          <a:p>
            <a:pPr algn="r"/>
            <a:r>
              <a:rPr lang="ar-IQ" sz="2000" dirty="0" smtClean="0"/>
              <a:t>وقد بدء خلال سنة 1963 يستطلع اراء المقربين اليه ويناقشهم في طبيعة دستور النظام الديمقراطي الذي ينشده </a:t>
            </a:r>
            <a:r>
              <a:rPr lang="ar-IQ" sz="2000" dirty="0" err="1" smtClean="0"/>
              <a:t>لاعلانه</a:t>
            </a:r>
            <a:r>
              <a:rPr lang="ar-IQ" sz="2000" dirty="0" smtClean="0"/>
              <a:t> في عيد الحرية الذي يصادف 24 اذار 1963 وهو اليوم الذي انسحب العراق فيه من حلف بغداد فوضعت مواد الدستور التي كان مقرر ان تعرض على لجنة موسعة لدراستها وتمحيصها ووضع اللمسات النهائية عليها ، ومن ثم تنتخب جمعية وطنية تناقش المواد وتقرر الدستور خلال الذكرى الخامسة لثورة 14 تموز 1963 . الا ان من تآمر عليه عبد السلام عارف والبعثيون الذين عفى عنهم عادوا الى طبيعتهم </a:t>
            </a:r>
            <a:r>
              <a:rPr lang="ar-IQ" sz="2000" dirty="0" err="1" smtClean="0"/>
              <a:t>التامرية</a:t>
            </a:r>
            <a:r>
              <a:rPr lang="ar-IQ" sz="2000" dirty="0" smtClean="0"/>
              <a:t> مرة اخرى وقتلوا اماله وامال وتطلعات الشعب العراقي في 8 شباط 1963 . </a:t>
            </a:r>
            <a:endParaRPr lang="ar-IQ" sz="2000" dirty="0"/>
          </a:p>
        </p:txBody>
      </p:sp>
    </p:spTree>
    <p:extLst>
      <p:ext uri="{BB962C8B-B14F-4D97-AF65-F5344CB8AC3E}">
        <p14:creationId xmlns:p14="http://schemas.microsoft.com/office/powerpoint/2010/main" val="156266101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288</Words>
  <Application>Microsoft Office PowerPoint</Application>
  <PresentationFormat>عرض على الشاشة (3:4)‏</PresentationFormat>
  <Paragraphs>4</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 الجمهورية الاولى 1958 – 1963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الجمهورية الاولى 1958 – 1963 :</dc:title>
  <dc:creator>DR.Ahmed Saker 2O11</dc:creator>
  <cp:lastModifiedBy>DR.Ahmed Saker 2O11</cp:lastModifiedBy>
  <cp:revision>1</cp:revision>
  <dcterms:created xsi:type="dcterms:W3CDTF">2019-05-23T09:50:20Z</dcterms:created>
  <dcterms:modified xsi:type="dcterms:W3CDTF">2019-05-23T09:53:49Z</dcterms:modified>
</cp:coreProperties>
</file>