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B90A53ED-CE25-4B24-87BB-667974AF31CD}"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C679D6-0767-498D-8448-9B7F807A6249}" type="slidenum">
              <a:rPr lang="ar-IQ" smtClean="0"/>
              <a:t>‹#›</a:t>
            </a:fld>
            <a:endParaRPr lang="ar-IQ"/>
          </a:p>
        </p:txBody>
      </p:sp>
    </p:spTree>
    <p:extLst>
      <p:ext uri="{BB962C8B-B14F-4D97-AF65-F5344CB8AC3E}">
        <p14:creationId xmlns:p14="http://schemas.microsoft.com/office/powerpoint/2010/main" val="127139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90A53ED-CE25-4B24-87BB-667974AF31CD}"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C679D6-0767-498D-8448-9B7F807A6249}" type="slidenum">
              <a:rPr lang="ar-IQ" smtClean="0"/>
              <a:t>‹#›</a:t>
            </a:fld>
            <a:endParaRPr lang="ar-IQ"/>
          </a:p>
        </p:txBody>
      </p:sp>
    </p:spTree>
    <p:extLst>
      <p:ext uri="{BB962C8B-B14F-4D97-AF65-F5344CB8AC3E}">
        <p14:creationId xmlns:p14="http://schemas.microsoft.com/office/powerpoint/2010/main" val="2705530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90A53ED-CE25-4B24-87BB-667974AF31CD}"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C679D6-0767-498D-8448-9B7F807A6249}" type="slidenum">
              <a:rPr lang="ar-IQ" smtClean="0"/>
              <a:t>‹#›</a:t>
            </a:fld>
            <a:endParaRPr lang="ar-IQ"/>
          </a:p>
        </p:txBody>
      </p:sp>
    </p:spTree>
    <p:extLst>
      <p:ext uri="{BB962C8B-B14F-4D97-AF65-F5344CB8AC3E}">
        <p14:creationId xmlns:p14="http://schemas.microsoft.com/office/powerpoint/2010/main" val="2426233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90A53ED-CE25-4B24-87BB-667974AF31CD}"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C679D6-0767-498D-8448-9B7F807A6249}" type="slidenum">
              <a:rPr lang="ar-IQ" smtClean="0"/>
              <a:t>‹#›</a:t>
            </a:fld>
            <a:endParaRPr lang="ar-IQ"/>
          </a:p>
        </p:txBody>
      </p:sp>
    </p:spTree>
    <p:extLst>
      <p:ext uri="{BB962C8B-B14F-4D97-AF65-F5344CB8AC3E}">
        <p14:creationId xmlns:p14="http://schemas.microsoft.com/office/powerpoint/2010/main" val="1464360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90A53ED-CE25-4B24-87BB-667974AF31CD}"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C679D6-0767-498D-8448-9B7F807A6249}" type="slidenum">
              <a:rPr lang="ar-IQ" smtClean="0"/>
              <a:t>‹#›</a:t>
            </a:fld>
            <a:endParaRPr lang="ar-IQ"/>
          </a:p>
        </p:txBody>
      </p:sp>
    </p:spTree>
    <p:extLst>
      <p:ext uri="{BB962C8B-B14F-4D97-AF65-F5344CB8AC3E}">
        <p14:creationId xmlns:p14="http://schemas.microsoft.com/office/powerpoint/2010/main" val="208510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B90A53ED-CE25-4B24-87BB-667974AF31CD}"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C679D6-0767-498D-8448-9B7F807A6249}" type="slidenum">
              <a:rPr lang="ar-IQ" smtClean="0"/>
              <a:t>‹#›</a:t>
            </a:fld>
            <a:endParaRPr lang="ar-IQ"/>
          </a:p>
        </p:txBody>
      </p:sp>
    </p:spTree>
    <p:extLst>
      <p:ext uri="{BB962C8B-B14F-4D97-AF65-F5344CB8AC3E}">
        <p14:creationId xmlns:p14="http://schemas.microsoft.com/office/powerpoint/2010/main" val="3485959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B90A53ED-CE25-4B24-87BB-667974AF31CD}" type="datetimeFigureOut">
              <a:rPr lang="ar-IQ" smtClean="0"/>
              <a:t>19/09/1440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CC679D6-0767-498D-8448-9B7F807A6249}" type="slidenum">
              <a:rPr lang="ar-IQ" smtClean="0"/>
              <a:t>‹#›</a:t>
            </a:fld>
            <a:endParaRPr lang="ar-IQ"/>
          </a:p>
        </p:txBody>
      </p:sp>
    </p:spTree>
    <p:extLst>
      <p:ext uri="{BB962C8B-B14F-4D97-AF65-F5344CB8AC3E}">
        <p14:creationId xmlns:p14="http://schemas.microsoft.com/office/powerpoint/2010/main" val="1636533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B90A53ED-CE25-4B24-87BB-667974AF31CD}" type="datetimeFigureOut">
              <a:rPr lang="ar-IQ" smtClean="0"/>
              <a:t>19/09/1440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CC679D6-0767-498D-8448-9B7F807A6249}" type="slidenum">
              <a:rPr lang="ar-IQ" smtClean="0"/>
              <a:t>‹#›</a:t>
            </a:fld>
            <a:endParaRPr lang="ar-IQ"/>
          </a:p>
        </p:txBody>
      </p:sp>
    </p:spTree>
    <p:extLst>
      <p:ext uri="{BB962C8B-B14F-4D97-AF65-F5344CB8AC3E}">
        <p14:creationId xmlns:p14="http://schemas.microsoft.com/office/powerpoint/2010/main" val="3740945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90A53ED-CE25-4B24-87BB-667974AF31CD}" type="datetimeFigureOut">
              <a:rPr lang="ar-IQ" smtClean="0"/>
              <a:t>19/09/1440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CC679D6-0767-498D-8448-9B7F807A6249}" type="slidenum">
              <a:rPr lang="ar-IQ" smtClean="0"/>
              <a:t>‹#›</a:t>
            </a:fld>
            <a:endParaRPr lang="ar-IQ"/>
          </a:p>
        </p:txBody>
      </p:sp>
    </p:spTree>
    <p:extLst>
      <p:ext uri="{BB962C8B-B14F-4D97-AF65-F5344CB8AC3E}">
        <p14:creationId xmlns:p14="http://schemas.microsoft.com/office/powerpoint/2010/main" val="1866115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90A53ED-CE25-4B24-87BB-667974AF31CD}"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C679D6-0767-498D-8448-9B7F807A6249}" type="slidenum">
              <a:rPr lang="ar-IQ" smtClean="0"/>
              <a:t>‹#›</a:t>
            </a:fld>
            <a:endParaRPr lang="ar-IQ"/>
          </a:p>
        </p:txBody>
      </p:sp>
    </p:spTree>
    <p:extLst>
      <p:ext uri="{BB962C8B-B14F-4D97-AF65-F5344CB8AC3E}">
        <p14:creationId xmlns:p14="http://schemas.microsoft.com/office/powerpoint/2010/main" val="2635145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90A53ED-CE25-4B24-87BB-667974AF31CD}"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C679D6-0767-498D-8448-9B7F807A6249}" type="slidenum">
              <a:rPr lang="ar-IQ" smtClean="0"/>
              <a:t>‹#›</a:t>
            </a:fld>
            <a:endParaRPr lang="ar-IQ"/>
          </a:p>
        </p:txBody>
      </p:sp>
    </p:spTree>
    <p:extLst>
      <p:ext uri="{BB962C8B-B14F-4D97-AF65-F5344CB8AC3E}">
        <p14:creationId xmlns:p14="http://schemas.microsoft.com/office/powerpoint/2010/main" val="2261494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90A53ED-CE25-4B24-87BB-667974AF31CD}" type="datetimeFigureOut">
              <a:rPr lang="ar-IQ" smtClean="0"/>
              <a:t>19/09/1440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CC679D6-0767-498D-8448-9B7F807A6249}" type="slidenum">
              <a:rPr lang="ar-IQ" smtClean="0"/>
              <a:t>‹#›</a:t>
            </a:fld>
            <a:endParaRPr lang="ar-IQ"/>
          </a:p>
        </p:txBody>
      </p:sp>
    </p:spTree>
    <p:extLst>
      <p:ext uri="{BB962C8B-B14F-4D97-AF65-F5344CB8AC3E}">
        <p14:creationId xmlns:p14="http://schemas.microsoft.com/office/powerpoint/2010/main" val="2826165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864095"/>
          </a:xfrm>
        </p:spPr>
        <p:txBody>
          <a:bodyPr/>
          <a:lstStyle/>
          <a:p>
            <a:r>
              <a:rPr lang="ar-IQ" dirty="0" smtClean="0"/>
              <a:t>العهد الجمهوري الاول1958 – 2003 :</a:t>
            </a:r>
            <a:endParaRPr lang="ar-IQ" dirty="0"/>
          </a:p>
        </p:txBody>
      </p:sp>
      <p:sp>
        <p:nvSpPr>
          <p:cNvPr id="3" name="عنوان فرعي 2"/>
          <p:cNvSpPr>
            <a:spLocks noGrp="1"/>
          </p:cNvSpPr>
          <p:nvPr>
            <p:ph type="subTitle" idx="1"/>
          </p:nvPr>
        </p:nvSpPr>
        <p:spPr>
          <a:xfrm>
            <a:off x="179512" y="1196752"/>
            <a:ext cx="8712968" cy="5400600"/>
          </a:xfrm>
        </p:spPr>
        <p:txBody>
          <a:bodyPr>
            <a:normAutofit fontScale="85000" lnSpcReduction="10000"/>
          </a:bodyPr>
          <a:lstStyle/>
          <a:p>
            <a:r>
              <a:rPr lang="ar-IQ" smtClean="0"/>
              <a:t>بدأ هذا العهد في 14 تموز 1958 وانتهى في 9/4/2003 والذي استمر 45 سنة وشهد خمس رؤساء للجمهورية واربع دساتير وعدة جمعيات وطنية او اسماء مشابهة لها كان يراد لها ان تعطي الانطباع بالتمثيل الشعبي وقد تميز هذا العهد بتراجع المؤشرات الديمقراطية والحياة النيابية والبرلمانية الحقيقية والتي وصفت في العهد الملكي بانها هزيلة بل ان هذا العهد شهد ليس تراجع المؤشرات الديمقراطية فحسب بل شهد هذا العهد انتهاكات خطيرة لحقوق الانسان التي تمثل اهم اهداف الديمقراطية ويجب ان يلاحظ هذا العهد عند تقويم مراحله التي سنقسمها الى عناوين الجمهورية الاولى والثانية بحسب الرؤساء الذين تعاقبوا على السلطة في العراق خلال هذا العهد الاختلاف والفروقات في المكونات والتوجيهات الشخصية والاهداف لهؤلاء الرؤساء الذين يتركون بصماتهم الواضحة على كل مرحلة فضلا عن الظروف الدولية والداخلية  التي احاطت واثرت في مدة حكمهم فضلا عن مدى توفر المؤشرات الديمقراطية واحترام كرامة الانسان وحقوقه والحياة السياسية الشعبية .</a:t>
            </a:r>
            <a:endParaRPr lang="ar-IQ" dirty="0"/>
          </a:p>
        </p:txBody>
      </p:sp>
    </p:spTree>
    <p:extLst>
      <p:ext uri="{BB962C8B-B14F-4D97-AF65-F5344CB8AC3E}">
        <p14:creationId xmlns:p14="http://schemas.microsoft.com/office/powerpoint/2010/main" val="87174489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149</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العهد الجمهوري الاول1958 – 2003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العهد الجمهوري الاول1958 – 2003 :</dc:title>
  <dc:creator>DR.Ahmed Saker 2O11</dc:creator>
  <cp:lastModifiedBy>DR.Ahmed Saker 2O11</cp:lastModifiedBy>
  <cp:revision>1</cp:revision>
  <dcterms:created xsi:type="dcterms:W3CDTF">2019-05-23T09:47:47Z</dcterms:created>
  <dcterms:modified xsi:type="dcterms:W3CDTF">2019-05-23T09:50:07Z</dcterms:modified>
</cp:coreProperties>
</file>