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5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EB3A-EE73-4212-802C-0352CDC4BD6D}" type="datetimeFigureOut">
              <a:rPr lang="ar-IQ" smtClean="0"/>
              <a:t>19/09/1440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604ED-5638-4F16-87B8-3DA2FF7C69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16667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EB3A-EE73-4212-802C-0352CDC4BD6D}" type="datetimeFigureOut">
              <a:rPr lang="ar-IQ" smtClean="0"/>
              <a:t>19/09/1440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604ED-5638-4F16-87B8-3DA2FF7C69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404489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EB3A-EE73-4212-802C-0352CDC4BD6D}" type="datetimeFigureOut">
              <a:rPr lang="ar-IQ" smtClean="0"/>
              <a:t>19/09/1440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604ED-5638-4F16-87B8-3DA2FF7C69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5104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EB3A-EE73-4212-802C-0352CDC4BD6D}" type="datetimeFigureOut">
              <a:rPr lang="ar-IQ" smtClean="0"/>
              <a:t>19/09/1440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604ED-5638-4F16-87B8-3DA2FF7C69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53669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EB3A-EE73-4212-802C-0352CDC4BD6D}" type="datetimeFigureOut">
              <a:rPr lang="ar-IQ" smtClean="0"/>
              <a:t>19/09/1440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604ED-5638-4F16-87B8-3DA2FF7C69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83513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EB3A-EE73-4212-802C-0352CDC4BD6D}" type="datetimeFigureOut">
              <a:rPr lang="ar-IQ" smtClean="0"/>
              <a:t>19/09/1440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604ED-5638-4F16-87B8-3DA2FF7C69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36160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EB3A-EE73-4212-802C-0352CDC4BD6D}" type="datetimeFigureOut">
              <a:rPr lang="ar-IQ" smtClean="0"/>
              <a:t>19/09/1440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604ED-5638-4F16-87B8-3DA2FF7C69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31256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EB3A-EE73-4212-802C-0352CDC4BD6D}" type="datetimeFigureOut">
              <a:rPr lang="ar-IQ" smtClean="0"/>
              <a:t>19/09/1440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604ED-5638-4F16-87B8-3DA2FF7C69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13189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EB3A-EE73-4212-802C-0352CDC4BD6D}" type="datetimeFigureOut">
              <a:rPr lang="ar-IQ" smtClean="0"/>
              <a:t>19/09/1440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604ED-5638-4F16-87B8-3DA2FF7C69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5237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EB3A-EE73-4212-802C-0352CDC4BD6D}" type="datetimeFigureOut">
              <a:rPr lang="ar-IQ" smtClean="0"/>
              <a:t>19/09/1440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604ED-5638-4F16-87B8-3DA2FF7C69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14881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EB3A-EE73-4212-802C-0352CDC4BD6D}" type="datetimeFigureOut">
              <a:rPr lang="ar-IQ" smtClean="0"/>
              <a:t>19/09/1440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604ED-5638-4F16-87B8-3DA2FF7C69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75725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BEB3A-EE73-4212-802C-0352CDC4BD6D}" type="datetimeFigureOut">
              <a:rPr lang="ar-IQ" smtClean="0"/>
              <a:t>19/09/1440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604ED-5638-4F16-87B8-3DA2FF7C699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8292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1080119"/>
          </a:xfrm>
        </p:spPr>
        <p:txBody>
          <a:bodyPr/>
          <a:lstStyle/>
          <a:p>
            <a:r>
              <a:rPr lang="ar-IQ" dirty="0" smtClean="0"/>
              <a:t>النظام الرئاسي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856984" cy="5472608"/>
          </a:xfrm>
        </p:spPr>
        <p:txBody>
          <a:bodyPr>
            <a:normAutofit/>
          </a:bodyPr>
          <a:lstStyle/>
          <a:p>
            <a:pPr algn="r"/>
            <a:r>
              <a:rPr lang="ar-IQ" sz="1600" dirty="0" smtClean="0"/>
              <a:t>يتميز النظام الرئاسي بوحدة السلطة التنفيذية ، أي حصر الوظيفة في يد رئيس الدولة وحده ، والذي يعد رئيا للدولة وللسلطة التنفيذية في آن واحد . والنظام الرئاسي يقوم على توازن السلطتين التشريعية والتنفيذية ، وذلك نتيجة استقلاليتهما مع وجود سلطة قضائية مستقلة ،ويتميز النظام الرئاسي اذن بوحدة السلطة التنفيذية والفصل التام بين السلطات .</a:t>
            </a:r>
          </a:p>
          <a:p>
            <a:pPr algn="r"/>
            <a:endParaRPr lang="ar-IQ" sz="1600" dirty="0"/>
          </a:p>
          <a:p>
            <a:pPr algn="r"/>
            <a:r>
              <a:rPr lang="ar-IQ" sz="1600" dirty="0" smtClean="0"/>
              <a:t>اولا : وحدة السلطة التنفيذية :</a:t>
            </a:r>
          </a:p>
          <a:p>
            <a:pPr algn="r"/>
            <a:r>
              <a:rPr lang="ar-IQ" sz="1600" dirty="0" smtClean="0"/>
              <a:t>يتميز النظام الرئاسي بوجود رئيس دولة منتخب من قبل الشعب ، وتناط به رئاسة السلطة التنفيذية . فطريقة انتخابه تجعله على قدم المساواة مع البرلمان ، وبهذا فان رئيس السلطة التنفيذية ، كما هو شأن السلطة التشريعية ، يستمد وجوده من الشعب مباشرة . كما ان السلطة التشريعية في هذا النظام </a:t>
            </a:r>
            <a:r>
              <a:rPr lang="ar-IQ" sz="1600" dirty="0" err="1" smtClean="0"/>
              <a:t>لاتملك</a:t>
            </a:r>
            <a:r>
              <a:rPr lang="ar-IQ" sz="1600" dirty="0" smtClean="0"/>
              <a:t> حق محاسبة السلطة التنفيذية على اعمالها ، فليس لها حق تقديم اسئلة او استجوابات الى الرئيس (رئيس السلطة التنفيذية)، بمعنى اخر ان الرئيس هنا غير مسؤول سياسيا امام البرلمان . اما الوزراء فهم يخضعون بشكل مباشر وتام لرئيس الدولة </a:t>
            </a:r>
          </a:p>
          <a:p>
            <a:pPr algn="r"/>
            <a:endParaRPr lang="ar-IQ" sz="1600" dirty="0"/>
          </a:p>
          <a:p>
            <a:pPr algn="r"/>
            <a:r>
              <a:rPr lang="ar-IQ" sz="1600" dirty="0" smtClean="0"/>
              <a:t>ثانيا : الفصل التام بين السلطات</a:t>
            </a:r>
          </a:p>
          <a:p>
            <a:pPr algn="r"/>
            <a:r>
              <a:rPr lang="ar-IQ" sz="1600" dirty="0" smtClean="0"/>
              <a:t>تتوزع السلطات الثلاث في هذا النظام بطريقه حاسمة </a:t>
            </a:r>
            <a:r>
              <a:rPr lang="ar-IQ" sz="1600" dirty="0" err="1" smtClean="0"/>
              <a:t>لاتداخل</a:t>
            </a:r>
            <a:r>
              <a:rPr lang="ar-IQ" sz="1600" dirty="0" smtClean="0"/>
              <a:t> فيها ،حيث يستقل البرلمان بالوظيفة التشريعية دون مشاركة من قبل السلطة التنفيذية ،كما ان السلطة التنفيذية هي من اختصاص رئيس الدولة ووزراءه ، وهي من تقوم برسم السياسة العامة للدول وهي التي تتولى تنفيذها </a:t>
            </a:r>
            <a:r>
              <a:rPr lang="ar-IQ" sz="1600" dirty="0" err="1" smtClean="0"/>
              <a:t>ولاتكون</a:t>
            </a:r>
            <a:r>
              <a:rPr lang="ar-IQ" sz="1600" dirty="0" smtClean="0"/>
              <a:t> مسؤولة عن هذا التنفيذ الا امام الشعب ، وهذا يعني انه </a:t>
            </a:r>
            <a:r>
              <a:rPr lang="ar-IQ" sz="1600" dirty="0" err="1" smtClean="0"/>
              <a:t>لايحق</a:t>
            </a:r>
            <a:r>
              <a:rPr lang="ar-IQ" sz="1600" dirty="0" smtClean="0"/>
              <a:t> للبرلمان التدخل في العمل التنفيذي ، حيث ان الرئيس ووزراءه  في هذا النظام غير مسؤولين سياسيا امامه . فعلى سبيل المثال ، فانه </a:t>
            </a:r>
            <a:r>
              <a:rPr lang="ar-IQ" sz="1600" dirty="0" err="1" smtClean="0"/>
              <a:t>لايحق</a:t>
            </a:r>
            <a:r>
              <a:rPr lang="ar-IQ" sz="1600" dirty="0" smtClean="0"/>
              <a:t> للبرلمان مراقبة السلطة التنفيذية من خلال اساليب  توجيه الاسئلة والاستجواب كما </a:t>
            </a:r>
            <a:r>
              <a:rPr lang="ar-IQ" sz="1600" dirty="0" err="1" smtClean="0"/>
              <a:t>لايحق</a:t>
            </a:r>
            <a:r>
              <a:rPr lang="ar-IQ" sz="1600" dirty="0" smtClean="0"/>
              <a:t> له طرح الثقة بالحكومة او سحبها منه .</a:t>
            </a:r>
          </a:p>
          <a:p>
            <a:pPr algn="r"/>
            <a:endParaRPr lang="ar-IQ" sz="1600" dirty="0"/>
          </a:p>
        </p:txBody>
      </p:sp>
    </p:spTree>
    <p:extLst>
      <p:ext uri="{BB962C8B-B14F-4D97-AF65-F5344CB8AC3E}">
        <p14:creationId xmlns:p14="http://schemas.microsoft.com/office/powerpoint/2010/main" val="277588850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265</Words>
  <Application>Microsoft Office PowerPoint</Application>
  <PresentationFormat>عرض على الشاشة (3:4)‏</PresentationFormat>
  <Paragraphs>8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نسق Office</vt:lpstr>
      <vt:lpstr>النظام الرئاسي</vt:lpstr>
    </vt:vector>
  </TitlesOfParts>
  <Company>Enjoy My Fine Releases.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النظام الرئاسي</dc:title>
  <dc:creator>DR.Ahmed Saker 2O11</dc:creator>
  <cp:lastModifiedBy>DR.Ahmed Saker 2O11</cp:lastModifiedBy>
  <cp:revision>1</cp:revision>
  <dcterms:created xsi:type="dcterms:W3CDTF">2019-05-23T09:33:43Z</dcterms:created>
  <dcterms:modified xsi:type="dcterms:W3CDTF">2019-05-23T09:37:48Z</dcterms:modified>
</cp:coreProperties>
</file>