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98495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070190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21827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3708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7393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2770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6964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45218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67553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3520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72002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35FD7-0A49-4E11-A36B-CCB3F52133AD}" type="datetimeFigureOut">
              <a:rPr lang="ar-IQ" smtClean="0"/>
              <a:t>16/09/1440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100FD-2055-4B69-819F-BE7EFDFB9620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972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864095"/>
          </a:xfrm>
        </p:spPr>
        <p:txBody>
          <a:bodyPr/>
          <a:lstStyle/>
          <a:p>
            <a:r>
              <a:rPr lang="ar-IQ" dirty="0" smtClean="0"/>
              <a:t>النظام البرلماني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7504" y="980728"/>
            <a:ext cx="8712968" cy="5544616"/>
          </a:xfrm>
        </p:spPr>
        <p:txBody>
          <a:bodyPr/>
          <a:lstStyle/>
          <a:p>
            <a:pPr algn="r"/>
            <a:r>
              <a:rPr lang="ar-IQ" sz="1800" dirty="0" smtClean="0"/>
              <a:t>هو نوع من انواع النظم النيابية ، نشأ في انجلترا على مدى عدة قرون من تاريخها . ويعتمد هذا النظام على مبدأ الفصل بين السلطات والتعاون والرقابة المتبادلة بين السلطتين التشريعية والتنفيذية . لقد برز هذا النظام في انجلترا في القرن الثامن عشر .</a:t>
            </a:r>
          </a:p>
          <a:p>
            <a:pPr algn="r"/>
            <a:r>
              <a:rPr lang="ar-IQ" sz="1800" dirty="0" smtClean="0"/>
              <a:t>وللتعرف على هذا النظام سنحاول التطرق الى اركانه التي يتشكل منها وهي ثنائية السلطة التنفيذية ، التعاون بين السلطتين التنفيذية والتشريعية ، ووسائل الرقابة المتبادلة بين السلطتين التشريعية والتنفيذية </a:t>
            </a:r>
            <a:r>
              <a:rPr lang="ar-IQ" dirty="0" smtClean="0"/>
              <a:t>.</a:t>
            </a:r>
          </a:p>
          <a:p>
            <a:pPr algn="r"/>
            <a:r>
              <a:rPr lang="ar-IQ" sz="1800" dirty="0" smtClean="0"/>
              <a:t>الركن الاول- ثنائية السلطة التنفيذية:</a:t>
            </a:r>
          </a:p>
          <a:p>
            <a:pPr algn="r"/>
            <a:r>
              <a:rPr lang="ar-IQ" sz="1800" dirty="0" smtClean="0"/>
              <a:t>تتطلب ثنائية السلطة التنفيذية وجود رأسين ، يتولى احدهما رئاسة الدولة ملكا كان ام رئيسا، بينما الثاني رئاسة الحكومة </a:t>
            </a:r>
          </a:p>
          <a:p>
            <a:pPr algn="r"/>
            <a:r>
              <a:rPr lang="ar-IQ" sz="1800" dirty="0" smtClean="0"/>
              <a:t>الركن الثاني – التعاون بين السلطتين التشريعية والتنفيذية :</a:t>
            </a:r>
          </a:p>
          <a:p>
            <a:pPr algn="r"/>
            <a:r>
              <a:rPr lang="ar-IQ" sz="1800" dirty="0" smtClean="0"/>
              <a:t>الركن الثالث – وسائل الرقابة المتبادلة بين السلطتين :</a:t>
            </a:r>
          </a:p>
          <a:p>
            <a:pPr algn="r"/>
            <a:r>
              <a:rPr lang="ar-IQ" sz="1800" dirty="0" smtClean="0"/>
              <a:t>اولا: رقابة السلطة التشريعية على السلطة التنفيذية :  ان اخطر وسائل الرقابة البرلمانية على اعمال الحكومة تتمثل في المسؤولية السياسية ، وحق السؤال ، وحق الاستجواب ، ثم التحقيق البرلماني .</a:t>
            </a:r>
          </a:p>
          <a:p>
            <a:pPr algn="r"/>
            <a:r>
              <a:rPr lang="ar-IQ" sz="1800" dirty="0" smtClean="0"/>
              <a:t>ثانيا: رقابة السلطة التنفيذية على السلطة التشريعية :</a:t>
            </a:r>
          </a:p>
          <a:p>
            <a:pPr algn="r"/>
            <a:r>
              <a:rPr lang="ar-IQ" sz="1800" smtClean="0"/>
              <a:t>يعد حق البرلمان من اخطر وسائل رقابة الحكومة على البرلمان ، اضافة الى حق رئيس الدولة بتصديق القوانين .</a:t>
            </a:r>
          </a:p>
          <a:p>
            <a:pPr algn="r"/>
            <a:endParaRPr lang="ar-IQ" sz="1800" smtClean="0"/>
          </a:p>
          <a:p>
            <a:pPr algn="r"/>
            <a:endParaRPr lang="ar-IQ" sz="1800" dirty="0"/>
          </a:p>
        </p:txBody>
      </p:sp>
    </p:spTree>
    <p:extLst>
      <p:ext uri="{BB962C8B-B14F-4D97-AF65-F5344CB8AC3E}">
        <p14:creationId xmlns:p14="http://schemas.microsoft.com/office/powerpoint/2010/main" val="294228045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180</Words>
  <Application>Microsoft Office PowerPoint</Application>
  <PresentationFormat>عرض على الشاشة (3:4)‏</PresentationFormat>
  <Paragraphs>10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النظام البرلماني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النظام البرلماني</dc:title>
  <dc:creator>DR.Ahmed Saker 2O11</dc:creator>
  <cp:lastModifiedBy>DR.Ahmed Saker 2O11</cp:lastModifiedBy>
  <cp:revision>1</cp:revision>
  <dcterms:created xsi:type="dcterms:W3CDTF">2019-05-19T22:07:02Z</dcterms:created>
  <dcterms:modified xsi:type="dcterms:W3CDTF">2019-05-19T22:13:22Z</dcterms:modified>
</cp:coreProperties>
</file>