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592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571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948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3937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72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883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226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984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080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783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7050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EC9CD-AAC4-4578-A1D1-367AEC89ECF7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3B21D-3DAF-49E1-B1BF-8BE9EFB120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073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الحكومات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640960" cy="5544616"/>
          </a:xfrm>
        </p:spPr>
        <p:txBody>
          <a:bodyPr>
            <a:normAutofit/>
          </a:bodyPr>
          <a:lstStyle/>
          <a:p>
            <a:pPr algn="r"/>
            <a:r>
              <a:rPr lang="ar-IQ" sz="1800" dirty="0" smtClean="0"/>
              <a:t>بان الفقهاء قسموا الحكومة الى عدة انواع من وجوه متعددة على النحو التالي :</a:t>
            </a:r>
          </a:p>
          <a:p>
            <a:pPr algn="r"/>
            <a:r>
              <a:rPr lang="ar-IQ" sz="1800" dirty="0" smtClean="0"/>
              <a:t>1- من حيث خضوعها للقانون الى حكومات قانونية وحكومات استبدادية </a:t>
            </a:r>
          </a:p>
          <a:p>
            <a:pPr algn="r"/>
            <a:r>
              <a:rPr lang="ar-IQ" sz="1800" dirty="0" smtClean="0"/>
              <a:t>2- من حيث الرئيس الاعلى الى حكومات ملكية وحكومات جمهورية .</a:t>
            </a:r>
          </a:p>
          <a:p>
            <a:pPr algn="r"/>
            <a:r>
              <a:rPr lang="ar-IQ" sz="1800" dirty="0" smtClean="0"/>
              <a:t>3-من حيث مصدر السيادة الى حكومات فردية وحكومات ارستقراطية وحكومات ديمقراطية </a:t>
            </a:r>
            <a:r>
              <a:rPr lang="ar-IQ" dirty="0" smtClean="0"/>
              <a:t>.</a:t>
            </a:r>
          </a:p>
          <a:p>
            <a:pPr algn="r"/>
            <a:r>
              <a:rPr lang="ar-IQ" sz="1800" dirty="0" smtClean="0"/>
              <a:t>اشكال الحكومات </a:t>
            </a:r>
          </a:p>
          <a:p>
            <a:pPr algn="r"/>
            <a:r>
              <a:rPr lang="ar-IQ" sz="1900" dirty="0" err="1" smtClean="0"/>
              <a:t>اولا:الحكومة</a:t>
            </a:r>
            <a:r>
              <a:rPr lang="ar-IQ" sz="1900" dirty="0" smtClean="0"/>
              <a:t> الاستبدادية والحكومة القانونية</a:t>
            </a:r>
          </a:p>
          <a:p>
            <a:pPr algn="r"/>
            <a:r>
              <a:rPr lang="ar-IQ" sz="1900" dirty="0" smtClean="0"/>
              <a:t>ثانيا: الحكومة الملكية والحكومة الجمهورية </a:t>
            </a:r>
          </a:p>
          <a:p>
            <a:pPr algn="r"/>
            <a:r>
              <a:rPr lang="ar-IQ" sz="1900" dirty="0" smtClean="0"/>
              <a:t>التمييز بين الحكومة الملكية والحكومة الجمهورية </a:t>
            </a:r>
          </a:p>
          <a:p>
            <a:pPr algn="r"/>
            <a:r>
              <a:rPr lang="ar-IQ" sz="1900" dirty="0" smtClean="0"/>
              <a:t>أ‌-كيفية تولي رأس الدولة الحكم (كيفية اسناد السلطة ) </a:t>
            </a:r>
          </a:p>
          <a:p>
            <a:pPr algn="r"/>
            <a:r>
              <a:rPr lang="ar-IQ" sz="1900" dirty="0" smtClean="0"/>
              <a:t>ب‌-ومن حيث طبيعة الحق في تولي الحكم ، فان الملوك يعدونه حقا شخصيا لهم وطوال حياتهم ، ينتفل بعدها الى من سيرثهم من ابنائهم بينما يعد تمتع رئيس الجمهورية بصلاحياته وممارسته لسلطاته تعبيرا عن ارادة المواطنين</a:t>
            </a:r>
          </a:p>
          <a:p>
            <a:pPr algn="r"/>
            <a:r>
              <a:rPr lang="ar-IQ" sz="1800" dirty="0" smtClean="0"/>
              <a:t>ج-عادة ما يحتفظ الملوك </a:t>
            </a:r>
            <a:r>
              <a:rPr lang="ar-IQ" sz="1800" dirty="0" err="1" smtClean="0"/>
              <a:t>لانفسهم</a:t>
            </a:r>
            <a:r>
              <a:rPr lang="ar-IQ" sz="1800" dirty="0" smtClean="0"/>
              <a:t> بمجموعة من الامتيازات يطلق عليها (امتيازات التاج) وان كانت هذه قد تضاءلت بسبب تحول الملكيات في الانظمة الديمقراطية الى ملكيات دستورية</a:t>
            </a:r>
          </a:p>
          <a:p>
            <a:pPr algn="r"/>
            <a:r>
              <a:rPr lang="ar-IQ" sz="1800" dirty="0" smtClean="0"/>
              <a:t>ثالثا: الحكومة المطلقة والحكومة المقيدة</a:t>
            </a:r>
          </a:p>
          <a:p>
            <a:pPr algn="r"/>
            <a:r>
              <a:rPr lang="ar-IQ" sz="1800" dirty="0" smtClean="0"/>
              <a:t>رابعا: حكومة الاقلية (</a:t>
            </a:r>
            <a:r>
              <a:rPr lang="ar-IQ" sz="1800" dirty="0" err="1" smtClean="0"/>
              <a:t>الاوليجارشية</a:t>
            </a:r>
            <a:r>
              <a:rPr lang="ar-IQ" sz="1800" dirty="0" smtClean="0"/>
              <a:t>  </a:t>
            </a:r>
            <a:r>
              <a:rPr lang="en-US" sz="1800" dirty="0" err="1" smtClean="0"/>
              <a:t>L'oligarchie</a:t>
            </a:r>
            <a:r>
              <a:rPr lang="en-US" sz="1800" dirty="0" smtClean="0"/>
              <a:t>)</a:t>
            </a:r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744134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154</Words>
  <Application>Microsoft Office PowerPoint</Application>
  <PresentationFormat>عرض على الشاشة (3:4)‏</PresentationFormat>
  <Paragraphs>14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الحكومات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الحكومات</dc:title>
  <dc:creator>DR.Ahmed Saker 2O11</dc:creator>
  <cp:lastModifiedBy>DR.Ahmed Saker 2O11</cp:lastModifiedBy>
  <cp:revision>1</cp:revision>
  <dcterms:created xsi:type="dcterms:W3CDTF">2019-05-19T21:53:45Z</dcterms:created>
  <dcterms:modified xsi:type="dcterms:W3CDTF">2019-05-19T22:01:30Z</dcterms:modified>
</cp:coreProperties>
</file>