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37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337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806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750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443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588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201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133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222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98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BEAE-3C03-437B-84AB-96B93DC478D8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0940-713A-4950-A061-25C7EB9B71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056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5"/>
          </a:xfrm>
        </p:spPr>
        <p:txBody>
          <a:bodyPr/>
          <a:lstStyle/>
          <a:p>
            <a:r>
              <a:rPr lang="ar-IQ" dirty="0" smtClean="0"/>
              <a:t>: القواعد والمبادئ العامة الديمقراطية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6552728" cy="3456384"/>
          </a:xfrm>
        </p:spPr>
        <p:txBody>
          <a:bodyPr/>
          <a:lstStyle/>
          <a:p>
            <a:pPr algn="r"/>
            <a:r>
              <a:rPr lang="ar-IQ" dirty="0" smtClean="0"/>
              <a:t>1-</a:t>
            </a:r>
            <a:r>
              <a:rPr lang="ar-IQ" sz="1800" dirty="0" smtClean="0"/>
              <a:t>سيادة القانون العام (الدستور ) </a:t>
            </a:r>
          </a:p>
          <a:p>
            <a:pPr algn="r"/>
            <a:r>
              <a:rPr lang="ar-IQ" sz="1800" dirty="0" smtClean="0"/>
              <a:t>2-تداول السلطة سلميا :</a:t>
            </a:r>
          </a:p>
          <a:p>
            <a:pPr algn="r"/>
            <a:r>
              <a:rPr lang="ar-IQ" sz="1800" dirty="0" smtClean="0"/>
              <a:t>3-سيطرة المدنيين على المؤسسة العسكرية :</a:t>
            </a:r>
          </a:p>
          <a:p>
            <a:pPr algn="r"/>
            <a:r>
              <a:rPr lang="ar-IQ" sz="1800" dirty="0" smtClean="0"/>
              <a:t>4- حرية الاعلام </a:t>
            </a:r>
          </a:p>
          <a:p>
            <a:pPr algn="r"/>
            <a:r>
              <a:rPr lang="ar-IQ" sz="1800" dirty="0" smtClean="0"/>
              <a:t>5- مؤسسات المجتمع المدني </a:t>
            </a:r>
          </a:p>
          <a:p>
            <a:pPr algn="r"/>
            <a:r>
              <a:rPr lang="ar-IQ" sz="1800" dirty="0" smtClean="0"/>
              <a:t>6-العقيدة السياسية </a:t>
            </a:r>
          </a:p>
          <a:p>
            <a:pPr algn="r"/>
            <a:r>
              <a:rPr lang="ar-IQ" sz="1800" dirty="0" smtClean="0"/>
              <a:t>7- فصل السلطات </a:t>
            </a:r>
          </a:p>
          <a:p>
            <a:pPr algn="r"/>
            <a:r>
              <a:rPr lang="ar-IQ" sz="1800" dirty="0" smtClean="0"/>
              <a:t>8- حكم الاكثرية 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4113727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: القواعد والمبادئ العامة الديمقراطية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 القواعد والمبادئ العامة الديمقراطية </dc:title>
  <dc:creator>DR.Ahmed Saker 2O11</dc:creator>
  <cp:lastModifiedBy>DR.Ahmed Saker 2O11</cp:lastModifiedBy>
  <cp:revision>1</cp:revision>
  <dcterms:created xsi:type="dcterms:W3CDTF">2019-05-19T21:45:27Z</dcterms:created>
  <dcterms:modified xsi:type="dcterms:W3CDTF">2019-05-19T21:50:05Z</dcterms:modified>
</cp:coreProperties>
</file>