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0937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63372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5806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7509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7443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55880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0374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201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2133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8222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2298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9BEAE-3C03-437B-84AB-96B93DC478D8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B0940-713A-4950-A061-25C7EB9B71E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30563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864095"/>
          </a:xfrm>
        </p:spPr>
        <p:txBody>
          <a:bodyPr/>
          <a:lstStyle/>
          <a:p>
            <a:r>
              <a:rPr lang="ar-IQ" dirty="0" smtClean="0"/>
              <a:t>: القواعد والمبادئ العامة الديمقراطية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03648" y="980728"/>
            <a:ext cx="6552728" cy="3456384"/>
          </a:xfrm>
        </p:spPr>
        <p:txBody>
          <a:bodyPr/>
          <a:lstStyle/>
          <a:p>
            <a:pPr algn="r"/>
            <a:r>
              <a:rPr lang="ar-IQ" dirty="0" smtClean="0"/>
              <a:t>1-</a:t>
            </a:r>
            <a:r>
              <a:rPr lang="ar-IQ" sz="1800" dirty="0" smtClean="0"/>
              <a:t>سيادة القانون العام (الدستور ) </a:t>
            </a:r>
          </a:p>
          <a:p>
            <a:pPr algn="r"/>
            <a:r>
              <a:rPr lang="ar-IQ" sz="1800" dirty="0" smtClean="0"/>
              <a:t>2-تداول السلطة سلميا :</a:t>
            </a:r>
          </a:p>
          <a:p>
            <a:pPr algn="r"/>
            <a:r>
              <a:rPr lang="ar-IQ" sz="1800" dirty="0" smtClean="0"/>
              <a:t>3-سيطرة المدنيين على المؤسسة العسكرية :</a:t>
            </a:r>
          </a:p>
          <a:p>
            <a:pPr algn="r"/>
            <a:r>
              <a:rPr lang="ar-IQ" sz="1800" dirty="0" smtClean="0"/>
              <a:t>4- حرية الاعلام </a:t>
            </a:r>
          </a:p>
          <a:p>
            <a:pPr algn="r"/>
            <a:r>
              <a:rPr lang="ar-IQ" sz="1800" dirty="0" smtClean="0"/>
              <a:t>5- مؤسسات المجتمع المدني </a:t>
            </a:r>
          </a:p>
          <a:p>
            <a:pPr algn="r"/>
            <a:r>
              <a:rPr lang="ar-IQ" sz="1800" dirty="0" smtClean="0"/>
              <a:t>6-العقيدة السياسية </a:t>
            </a:r>
          </a:p>
          <a:p>
            <a:pPr algn="r"/>
            <a:r>
              <a:rPr lang="ar-IQ" sz="1800" dirty="0" smtClean="0"/>
              <a:t>7- فصل السلطات </a:t>
            </a:r>
          </a:p>
          <a:p>
            <a:pPr algn="r"/>
            <a:r>
              <a:rPr lang="ar-IQ" sz="1800" dirty="0" smtClean="0"/>
              <a:t>8- حكم الاكثرية </a:t>
            </a:r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41137275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36</Words>
  <Application>Microsoft Office PowerPoint</Application>
  <PresentationFormat>عرض على الشاشة (3:4)‏</PresentationFormat>
  <Paragraphs>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: القواعد والمبادئ العامة الديمقراطية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: القواعد والمبادئ العامة الديمقراطية </dc:title>
  <dc:creator>DR.Ahmed Saker 2O11</dc:creator>
  <cp:lastModifiedBy>DR.Ahmed Saker 2O11</cp:lastModifiedBy>
  <cp:revision>1</cp:revision>
  <dcterms:created xsi:type="dcterms:W3CDTF">2019-05-19T21:45:27Z</dcterms:created>
  <dcterms:modified xsi:type="dcterms:W3CDTF">2019-05-19T21:50:05Z</dcterms:modified>
</cp:coreProperties>
</file>