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039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970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763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213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781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830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85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728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70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413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572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A5B85-AEE3-4193-8DEF-C4223CC74741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75D73-C0F5-4FD4-B930-93800A2EAA3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105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52735"/>
          </a:xfrm>
        </p:spPr>
        <p:txBody>
          <a:bodyPr/>
          <a:lstStyle/>
          <a:p>
            <a:r>
              <a:rPr lang="ar-IQ" dirty="0" smtClean="0"/>
              <a:t>الديمقراطية شبه المباشرة :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568952" cy="573325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IQ" sz="1900" dirty="0" smtClean="0"/>
              <a:t>يمكن اعتبار هذه الديمقراطية شبه مباشرة </a:t>
            </a:r>
            <a:r>
              <a:rPr lang="ar-IQ" sz="1900" dirty="0" err="1" smtClean="0"/>
              <a:t>لانها</a:t>
            </a:r>
            <a:r>
              <a:rPr lang="ar-IQ" sz="1900" dirty="0" smtClean="0"/>
              <a:t> تعتمد عل مجموعة ممثلة للمواطنين يقومون </a:t>
            </a:r>
            <a:r>
              <a:rPr lang="ar-IQ" sz="1900" dirty="0" err="1" smtClean="0"/>
              <a:t>بادارة</a:t>
            </a:r>
            <a:r>
              <a:rPr lang="ar-IQ" sz="1900" dirty="0" smtClean="0"/>
              <a:t> امور البلاد النيابية نيابة عن الشعب واتخاذ القرارات المختلفة والتشريع وتعيين رجال الدولة والقضاء في الوقت نفسه ابق هذا النظام دورا مميزا للشعب من خلال عدة مظاهر ،</a:t>
            </a:r>
          </a:p>
          <a:p>
            <a:pPr algn="r"/>
            <a:r>
              <a:rPr lang="ar-IQ" sz="1900" dirty="0" smtClean="0"/>
              <a:t>الى ثلاثة مظاهر اخرى جزئية مثل حق اقالة النائب وحق حل البرلمان وحق عزل رئيس الجمهورية باعتماد آليات يتم الاتفاق عليها وهي :</a:t>
            </a:r>
          </a:p>
          <a:p>
            <a:pPr algn="r"/>
            <a:r>
              <a:rPr lang="ar-IQ" sz="1900" dirty="0" smtClean="0"/>
              <a:t>1-الاستفتاء الشعبي :</a:t>
            </a:r>
          </a:p>
          <a:p>
            <a:pPr algn="r"/>
            <a:r>
              <a:rPr lang="ar-IQ" sz="1900" dirty="0" smtClean="0"/>
              <a:t>ويقصد به اخذ رأي الشعب بموضوع من الموضوعات وهو ينقسم من حيث الموضوع الى دستوري وتشريعي قانوني وسياسي ،كما ينقسم الى استفتاء سابق او لاحق للقانون حسب موعد اجرائه،</a:t>
            </a:r>
          </a:p>
          <a:p>
            <a:pPr algn="r"/>
            <a:r>
              <a:rPr lang="ar-IQ" sz="1900" dirty="0" smtClean="0"/>
              <a:t>2-الاعتراض الشعبي :</a:t>
            </a:r>
          </a:p>
          <a:p>
            <a:pPr algn="r"/>
            <a:r>
              <a:rPr lang="ar-IQ" sz="1900" dirty="0" smtClean="0"/>
              <a:t>وهذا يعطي الحق لعدد من الناخبين في الاعتراض على قانون اصدره البرلمان ، من خلال مدة زمنية محددة وهذا يوجب عل البرلمان عرض هذا القانون على الشعب ليتمكن من اطلاع عليه  حتى يبدي رأيه فيه فاذا اعترض الشعب على القانون لزم البرلمان هذا .</a:t>
            </a:r>
          </a:p>
          <a:p>
            <a:pPr algn="r"/>
            <a:r>
              <a:rPr lang="ar-IQ" sz="1900" dirty="0" smtClean="0"/>
              <a:t>3-الاقتراح الشعبي :</a:t>
            </a:r>
          </a:p>
          <a:p>
            <a:pPr algn="r"/>
            <a:r>
              <a:rPr lang="ar-IQ" sz="1900" dirty="0" smtClean="0"/>
              <a:t>وهذه العملية تعطي الحق لعدد معين من الناخبين بتقديم مقترح لقانون على المجموعة الممثلة او البرلمان مناقشته ثم اصدار القانون او يطرح في مرحلة لاحقة على الاستفتاء الشعبي </a:t>
            </a:r>
            <a:r>
              <a:rPr lang="ar-IQ" sz="1900" dirty="0" err="1" smtClean="0"/>
              <a:t>لاقراره</a:t>
            </a:r>
            <a:r>
              <a:rPr lang="ar-IQ" sz="1900" dirty="0" smtClean="0"/>
              <a:t> ، واذا كانت فكرة او اي مشروع يقوم البرلمان بمناقشته وبلورته في صورة  قانون او اي مقترح اخر وفقا لدستور البلد </a:t>
            </a:r>
            <a:r>
              <a:rPr lang="ar-IQ" sz="1900" dirty="0" smtClean="0"/>
              <a:t>.</a:t>
            </a:r>
          </a:p>
          <a:p>
            <a:pPr algn="r"/>
            <a:r>
              <a:rPr lang="ar-IQ" sz="1900" dirty="0"/>
              <a:t>وللديمقراطية شبة المباشرة عدة مزايا منها :</a:t>
            </a:r>
          </a:p>
          <a:p>
            <a:pPr algn="r"/>
            <a:r>
              <a:rPr lang="ar-IQ" sz="1900" dirty="0" smtClean="0"/>
              <a:t>1-ان </a:t>
            </a:r>
            <a:r>
              <a:rPr lang="ar-IQ" sz="1900" dirty="0"/>
              <a:t>هذا النظام اقرب الى الديمقراطية بمفهومها الاصلي ، اذ ان الشعب يتدخل ويمارس السلطات بشكل فعلي .</a:t>
            </a:r>
          </a:p>
          <a:p>
            <a:pPr algn="r"/>
            <a:r>
              <a:rPr lang="ar-IQ" sz="1900" dirty="0" smtClean="0"/>
              <a:t>2-ان </a:t>
            </a:r>
            <a:r>
              <a:rPr lang="ar-IQ" sz="1900" dirty="0"/>
              <a:t>هذه الديمقراطية تضعف الى حد كبير سيطرة الاحزاب السياسية على الناخبين .</a:t>
            </a:r>
          </a:p>
          <a:p>
            <a:pPr algn="r"/>
            <a:r>
              <a:rPr lang="ar-IQ" sz="1900" dirty="0" smtClean="0"/>
              <a:t>3-انها </a:t>
            </a:r>
            <a:r>
              <a:rPr lang="ar-IQ" sz="1900" dirty="0"/>
              <a:t>تعتبر وسيلة جيدة لمحاربة استبداد المجالس المنتخبة .</a:t>
            </a:r>
          </a:p>
          <a:p>
            <a:pPr algn="r"/>
            <a:r>
              <a:rPr lang="ar-IQ" sz="1900" dirty="0"/>
              <a:t>ومن عيوب الديمقراطية شبه المباشرة :</a:t>
            </a:r>
          </a:p>
          <a:p>
            <a:pPr algn="r"/>
            <a:r>
              <a:rPr lang="ar-IQ" sz="1900" dirty="0" smtClean="0"/>
              <a:t>1-ان </a:t>
            </a:r>
            <a:r>
              <a:rPr lang="ar-IQ" sz="1900" dirty="0"/>
              <a:t>الاستفتاء على التشريعات او الامور الهامة او الخطيرة تستند الى رأي غالبية الناخبين وهؤلاء تختلف درجات الفهم لديهم، وقد تكون نسبة كبيرة منهم </a:t>
            </a:r>
            <a:r>
              <a:rPr lang="ar-IQ" sz="1900" dirty="0" err="1"/>
              <a:t>لاتفهم</a:t>
            </a:r>
            <a:r>
              <a:rPr lang="ar-IQ" sz="1900" dirty="0"/>
              <a:t> التشريع، فتعطي رأيا تترتب عليه نتائج كبيرة ، وغالبا الاستفتاء في هذه الديمقراطية غير مسبوق بنقاشات كافية تجعل الناخب يحيط بالتشريع او القضية المعروضة ، وتخرج التشريعات عن مجال التخصص وتندرج في اطار التشريعات .</a:t>
            </a:r>
          </a:p>
          <a:p>
            <a:pPr algn="r"/>
            <a:r>
              <a:rPr lang="ar-IQ" sz="1900" dirty="0" smtClean="0"/>
              <a:t>2-ان </a:t>
            </a:r>
            <a:r>
              <a:rPr lang="ar-IQ" sz="1900" dirty="0"/>
              <a:t>كثرة حالات الاستفتاء التي يدعي لها الناخبون قد تدخل في نفوسهم الملل، وقد تعطل مصالح الناخبين الخاصة وضياع ساعات طويلة في قاعات الانتخابات ، ويدفعهم الى التردد وضعف المشاركة في الاستفتاء .</a:t>
            </a:r>
          </a:p>
          <a:p>
            <a:pPr algn="r"/>
            <a:r>
              <a:rPr lang="ar-IQ" sz="1900" dirty="0" smtClean="0"/>
              <a:t>3-ن </a:t>
            </a:r>
            <a:r>
              <a:rPr lang="ar-IQ" sz="1900" dirty="0"/>
              <a:t>نظام الديمقراطية شبه المباشرة، مرهق ومكلف، لان عرض الامور على الشعب باستمرار يحتاج الى اجراءات ونفقات كبيرة .</a:t>
            </a:r>
          </a:p>
          <a:p>
            <a:pPr algn="r"/>
            <a:endParaRPr lang="ar-IQ" sz="1900" dirty="0" smtClean="0"/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453109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374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الديمقراطية شبه المباشرة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الديمقراطية شبه المباشرة :</dc:title>
  <dc:creator>DR.Ahmed Saker 2O11</dc:creator>
  <cp:lastModifiedBy>DR.Ahmed Saker 2O11</cp:lastModifiedBy>
  <cp:revision>3</cp:revision>
  <dcterms:created xsi:type="dcterms:W3CDTF">2019-05-19T21:30:49Z</dcterms:created>
  <dcterms:modified xsi:type="dcterms:W3CDTF">2019-05-19T21:41:30Z</dcterms:modified>
</cp:coreProperties>
</file>