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6109-7B63-40C4-A3C3-8D8AD9EFDA4C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8D1F-7618-4BB4-A596-ACC4D32EA2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4970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6109-7B63-40C4-A3C3-8D8AD9EFDA4C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8D1F-7618-4BB4-A596-ACC4D32EA2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1703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6109-7B63-40C4-A3C3-8D8AD9EFDA4C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8D1F-7618-4BB4-A596-ACC4D32EA2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0905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6109-7B63-40C4-A3C3-8D8AD9EFDA4C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8D1F-7618-4BB4-A596-ACC4D32EA2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114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6109-7B63-40C4-A3C3-8D8AD9EFDA4C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8D1F-7618-4BB4-A596-ACC4D32EA2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0400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6109-7B63-40C4-A3C3-8D8AD9EFDA4C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8D1F-7618-4BB4-A596-ACC4D32EA2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2849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6109-7B63-40C4-A3C3-8D8AD9EFDA4C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8D1F-7618-4BB4-A596-ACC4D32EA2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5879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6109-7B63-40C4-A3C3-8D8AD9EFDA4C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8D1F-7618-4BB4-A596-ACC4D32EA2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0746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6109-7B63-40C4-A3C3-8D8AD9EFDA4C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8D1F-7618-4BB4-A596-ACC4D32EA2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863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6109-7B63-40C4-A3C3-8D8AD9EFDA4C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8D1F-7618-4BB4-A596-ACC4D32EA2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6183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6109-7B63-40C4-A3C3-8D8AD9EFDA4C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8D1F-7618-4BB4-A596-ACC4D32EA2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679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56109-7B63-40C4-A3C3-8D8AD9EFDA4C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A8D1F-7618-4BB4-A596-ACC4D32EA2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0398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1008111"/>
          </a:xfrm>
        </p:spPr>
        <p:txBody>
          <a:bodyPr/>
          <a:lstStyle/>
          <a:p>
            <a:r>
              <a:rPr lang="ar-IQ" dirty="0" smtClean="0"/>
              <a:t>الاليات العامة للديمقراطية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568952" cy="5112568"/>
          </a:xfrm>
        </p:spPr>
        <p:txBody>
          <a:bodyPr>
            <a:normAutofit fontScale="62500" lnSpcReduction="20000"/>
          </a:bodyPr>
          <a:lstStyle/>
          <a:p>
            <a:r>
              <a:rPr lang="ar-IQ" dirty="0" smtClean="0"/>
              <a:t>تعتبر الاليات التي تعتمد في الديمقراطية بمثابة الوسائل التي يتم عن طريقها تحقيق حالة الديمقراطية في الدول التي تعتمد الخيار الديمقراطي في حياتها السياسية والاجتماعية ، ومن ابرز هذه الاليات :</a:t>
            </a:r>
          </a:p>
          <a:p>
            <a:r>
              <a:rPr lang="ar-IQ" dirty="0" smtClean="0"/>
              <a:t>1.الاستفتاء الشعبي :</a:t>
            </a:r>
          </a:p>
          <a:p>
            <a:r>
              <a:rPr lang="ar-IQ" dirty="0" smtClean="0"/>
              <a:t>وبواسطته يتم عرض القضايا المهمة التي تتعلق بمصالح الشعب وعلى الشعب اخذ موافقته او رفضه ، مثل اختيار الدستور او اعتماد شكل معين من اشكال الحكم (برلماني ، رئاسي ، مجلسي...الخ) ونوع الحكم (جمهوري ،ديني، ملكي، مدني) ، او اختيار اقليم معين الانفصال او الاتحاد مع غيره، من القضايا التي </a:t>
            </a:r>
            <a:r>
              <a:rPr lang="ar-IQ" dirty="0" err="1" smtClean="0"/>
              <a:t>لامناص</a:t>
            </a:r>
            <a:r>
              <a:rPr lang="ar-IQ" dirty="0" smtClean="0"/>
              <a:t> من الرجوع الى راي الشعب فيها .</a:t>
            </a:r>
          </a:p>
          <a:p>
            <a:r>
              <a:rPr lang="ar-IQ" dirty="0" smtClean="0"/>
              <a:t>2.الاقتراع العام :</a:t>
            </a:r>
          </a:p>
          <a:p>
            <a:r>
              <a:rPr lang="ar-IQ" dirty="0" smtClean="0"/>
              <a:t>ويتم عن طريق صناديق الانتخابات التي تقرر شكل الحكومة القادمة ،  وهناك اقتراع يجري في البرلمان لمنح الثقة او حجبها عن الحكومة او </a:t>
            </a:r>
            <a:r>
              <a:rPr lang="ar-IQ" dirty="0" err="1" smtClean="0"/>
              <a:t>لاخذ</a:t>
            </a:r>
            <a:r>
              <a:rPr lang="ar-IQ" dirty="0" smtClean="0"/>
              <a:t> القرارات التي </a:t>
            </a:r>
            <a:r>
              <a:rPr lang="ar-IQ" dirty="0" err="1" smtClean="0"/>
              <a:t>يرتأيها</a:t>
            </a:r>
            <a:r>
              <a:rPr lang="ar-IQ" dirty="0" smtClean="0"/>
              <a:t> البرلمان .</a:t>
            </a:r>
          </a:p>
          <a:p>
            <a:r>
              <a:rPr lang="ar-IQ" dirty="0" smtClean="0"/>
              <a:t>3. الانتخابات المباشرة وغير المباشرة :</a:t>
            </a:r>
          </a:p>
          <a:p>
            <a:r>
              <a:rPr lang="ar-IQ" dirty="0" smtClean="0"/>
              <a:t>وهذا احدى الوسائل الذي يتم اللجوء اليها ، اما بصورة مباشرة كانتخاب حكومة او برلمان (جمعية وطنية ) او رئيس البلاد ، وهناك انتخابات غير مباشرة يقوم به اعضاء البرلمان لتعيين مجلس الرئاسة او مجلس رئاسة الوزراء ، باعتبار النواب قد تم انتخابهم من قبل الشعب وهم يقومون بانتخاب </a:t>
            </a:r>
            <a:r>
              <a:rPr lang="ar-IQ" dirty="0" err="1" smtClean="0"/>
              <a:t>ماسبق</a:t>
            </a:r>
            <a:r>
              <a:rPr lang="ar-IQ" dirty="0" smtClean="0"/>
              <a:t> ذكره ,</a:t>
            </a:r>
          </a:p>
          <a:p>
            <a:r>
              <a:rPr lang="ar-IQ" dirty="0" smtClean="0"/>
              <a:t>4. استطلاعات الرأي العام :</a:t>
            </a:r>
          </a:p>
          <a:p>
            <a:r>
              <a:rPr lang="ar-IQ" dirty="0" err="1" smtClean="0"/>
              <a:t>دابت</a:t>
            </a:r>
            <a:r>
              <a:rPr lang="ar-IQ" dirty="0" smtClean="0"/>
              <a:t> كثير من الدول الديمقراطية على اجراء عمليات استطلاع الرأي العام عن قضايا محددة تهم الشعب او صناع القرار ، وتقوم </a:t>
            </a:r>
            <a:r>
              <a:rPr lang="ar-IQ" dirty="0" err="1" smtClean="0"/>
              <a:t>باجراء</a:t>
            </a:r>
            <a:r>
              <a:rPr lang="ar-IQ" dirty="0" smtClean="0"/>
              <a:t> استطلاع الراي جهات كثيرة ، بعض وسائل الاعلام والمعاهد المتخصصة ، وبعض مؤسسات المجتمع المدني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7894165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241</Words>
  <Application>Microsoft Office PowerPoint</Application>
  <PresentationFormat>عرض على الشاشة (3:4)‏</PresentationFormat>
  <Paragraphs>10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الاليات العامة للديمقراطية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الاليات العامة للديمقراطية </dc:title>
  <dc:creator>DR.Ahmed Saker 2O11</dc:creator>
  <cp:lastModifiedBy>DR.Ahmed Saker 2O11</cp:lastModifiedBy>
  <cp:revision>1</cp:revision>
  <dcterms:created xsi:type="dcterms:W3CDTF">2019-05-19T21:50:13Z</dcterms:created>
  <dcterms:modified xsi:type="dcterms:W3CDTF">2019-05-19T21:53:11Z</dcterms:modified>
</cp:coreProperties>
</file>