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3"/>
  </p:notesMasterIdLst>
  <p:sldIdLst>
    <p:sldId id="259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91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6ED27C4-7059-4B35-B528-445D6E13C639}" type="datetimeFigureOut">
              <a:rPr lang="ar-IQ" smtClean="0"/>
              <a:t>14/09/1440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075379-4570-4454-9930-CE0CAF18667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451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6C38-A5D4-4992-A5C7-8D12F77904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4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F8C7-7E7C-4E7F-88AD-8B23B047ACC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4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13FB-2609-4D2F-96C1-E5DA178636E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6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EAAC-6431-4170-9AF4-883D7816FC6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4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D77F-679A-458B-8CF4-7B02BA86E7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0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0317-4570-49AB-895C-2BFB19A297C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8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5F92-345E-4FFE-9C55-698D5D059EE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8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FCD-EAB3-488C-B276-40252C644E7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4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E2D6-7652-436D-A8DC-5A6097D9E89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0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C8ED-F89D-449F-8C2C-D1869D8D949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6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353F-58D1-497E-9A76-9C51D6ED1F7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4F5FAA3B-8F4F-4CA0-9A92-44F6AC92D540}" type="slidenum">
              <a:rPr lang="en-US" smtClean="0">
                <a:solidFill>
                  <a:srgbClr val="FFFFFF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8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publons.com/academ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24936" cy="4824536"/>
          </a:xfr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8000" b="1" dirty="0" smtClean="0">
                <a:ln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Part two</a:t>
            </a:r>
            <a:br>
              <a:rPr lang="en-US" sz="8000" b="1" dirty="0" smtClean="0">
                <a:ln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 smtClean="0">
                <a:ln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Ring theory</a:t>
            </a:r>
            <a:endParaRPr lang="ar-IQ" sz="8000" b="1" dirty="0">
              <a:ln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776864" cy="597666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380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0080"/>
            <a:ext cx="7416824" cy="573325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9664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https://publons.com/static/images/academy/academy-graduate-badge.sv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89063" y="4446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0040"/>
            <a:ext cx="7416824" cy="61653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4576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0040"/>
            <a:ext cx="7776864" cy="602128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3519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6024"/>
            <a:ext cx="7344816" cy="638132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2995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488832" cy="623731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11408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0040"/>
            <a:ext cx="7632848" cy="61653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15452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2048"/>
            <a:ext cx="8280920" cy="594928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3576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416824" cy="590465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16594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848872" cy="590465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1048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4322</TotalTime>
  <Words>2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Part two Ring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DR.Ahmed Saker 2o1O</cp:lastModifiedBy>
  <cp:revision>243</cp:revision>
  <dcterms:created xsi:type="dcterms:W3CDTF">2015-07-05T21:50:31Z</dcterms:created>
  <dcterms:modified xsi:type="dcterms:W3CDTF">2019-05-18T20:58:27Z</dcterms:modified>
</cp:coreProperties>
</file>