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3"/>
  </p:notesMasterIdLst>
  <p:sldIdLst>
    <p:sldId id="259" r:id="rId2"/>
    <p:sldId id="257" r:id="rId3"/>
    <p:sldId id="258" r:id="rId4"/>
    <p:sldId id="294" r:id="rId5"/>
    <p:sldId id="295" r:id="rId6"/>
    <p:sldId id="296" r:id="rId7"/>
    <p:sldId id="306" r:id="rId8"/>
    <p:sldId id="297" r:id="rId9"/>
    <p:sldId id="298" r:id="rId10"/>
    <p:sldId id="299" r:id="rId11"/>
    <p:sldId id="300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91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ED27C4-7059-4B35-B528-445D6E13C639}" type="datetimeFigureOut">
              <a:rPr lang="ar-IQ" smtClean="0"/>
              <a:t>14/09/1440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075379-4570-4454-9930-CE0CAF1866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451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75379-4570-4454-9930-CE0CAF186673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172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6C38-A5D4-4992-A5C7-8D12F77904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4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F8C7-7E7C-4E7F-88AD-8B23B047ACC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4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3FB-2609-4D2F-96C1-E5DA178636E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6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EAAC-6431-4170-9AF4-883D7816FC6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4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D77F-679A-458B-8CF4-7B02BA86E7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0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0317-4570-49AB-895C-2BFB19A297C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8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5F92-345E-4FFE-9C55-698D5D059E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8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FCD-EAB3-488C-B276-40252C644E7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4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E2D6-7652-436D-A8DC-5A6097D9E89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0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C8ED-F89D-449F-8C2C-D1869D8D949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53F-58D1-497E-9A76-9C51D6ED1F7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4F5FAA3B-8F4F-4CA0-9A92-44F6AC92D540}" type="slidenum">
              <a:rPr lang="en-US" smtClean="0">
                <a:solidFill>
                  <a:srgbClr val="FFFFFF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8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ublons.com/academ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24936" cy="4824536"/>
          </a:xfr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8000" b="1" dirty="0">
                <a:ln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8000" b="1" dirty="0" smtClean="0">
                <a:ln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8000" b="1" dirty="0">
                <a:ln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b="1" dirty="0">
                <a:ln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>
                <a:ln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Ring theory</a:t>
            </a:r>
            <a:endParaRPr lang="ar-IQ" sz="8000" b="1" dirty="0">
              <a:ln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3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https://publons.com/static/images/academy/academy-graduate-badge.sv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89063" y="4446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8032"/>
            <a:ext cx="8064896" cy="630932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4576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048"/>
            <a:ext cx="8280920" cy="594928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519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4056"/>
            <a:ext cx="7200800" cy="558924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4116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560840" cy="642595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6462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6024"/>
            <a:ext cx="7272808" cy="638132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678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8032"/>
            <a:ext cx="7992888" cy="638132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1810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8032"/>
            <a:ext cx="7992888" cy="630932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0051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8032"/>
            <a:ext cx="7488832" cy="616530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3609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0040"/>
            <a:ext cx="7632848" cy="609329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7155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8032"/>
            <a:ext cx="7992888" cy="630932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14895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4353</TotalTime>
  <Words>3</Words>
  <Application>Microsoft Office PowerPoint</Application>
  <PresentationFormat>On-screen Show (4:3)</PresentationFormat>
  <Paragraphs>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Part one Ring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244</cp:revision>
  <dcterms:created xsi:type="dcterms:W3CDTF">2015-07-05T21:50:31Z</dcterms:created>
  <dcterms:modified xsi:type="dcterms:W3CDTF">2019-05-18T21:05:50Z</dcterms:modified>
</cp:coreProperties>
</file>