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81" d="100"/>
          <a:sy n="81" d="100"/>
        </p:scale>
        <p:origin x="-1013"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17/08/1440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17/08/1440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17/08/1440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17/08/1440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17/08/1440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t>17/08/1440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t>17/08/1440</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t>17/08/1440</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t>17/08/1440</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17/08/1440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17/08/1440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t>17/08/1440</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274638"/>
            <a:ext cx="8219256" cy="850106"/>
          </a:xfrm>
        </p:spPr>
        <p:txBody>
          <a:bodyPr/>
          <a:lstStyle/>
          <a:p>
            <a:r>
              <a:rPr lang="ar-IQ" dirty="0" smtClean="0"/>
              <a:t>محاضرات في احكام التلاوة </a:t>
            </a:r>
            <a:endParaRPr lang="ar-IQ" dirty="0"/>
          </a:p>
        </p:txBody>
      </p:sp>
      <p:sp>
        <p:nvSpPr>
          <p:cNvPr id="3" name="عنصر نائب للمحتوى 2"/>
          <p:cNvSpPr>
            <a:spLocks noGrp="1"/>
          </p:cNvSpPr>
          <p:nvPr>
            <p:ph idx="1"/>
          </p:nvPr>
        </p:nvSpPr>
        <p:spPr>
          <a:xfrm>
            <a:off x="0" y="980728"/>
            <a:ext cx="9144000" cy="5877272"/>
          </a:xfrm>
        </p:spPr>
        <p:txBody>
          <a:bodyPr>
            <a:normAutofit fontScale="25000" lnSpcReduction="20000"/>
          </a:bodyPr>
          <a:lstStyle/>
          <a:p>
            <a:endParaRPr lang="ar-IQ" sz="4900" dirty="0"/>
          </a:p>
          <a:p>
            <a:endParaRPr lang="ar-IQ" sz="5600" dirty="0"/>
          </a:p>
          <a:p>
            <a:r>
              <a:rPr lang="ar-IQ" sz="5600" b="1" dirty="0" err="1"/>
              <a:t>أ.م.د</a:t>
            </a:r>
            <a:r>
              <a:rPr lang="ar-IQ" sz="5600" b="1" dirty="0"/>
              <a:t>. عطا مهدي فليح  </a:t>
            </a:r>
          </a:p>
          <a:p>
            <a:endParaRPr lang="ar-IQ" sz="5600" b="1" dirty="0"/>
          </a:p>
          <a:p>
            <a:r>
              <a:rPr lang="ar-IQ" sz="5600" b="1" dirty="0"/>
              <a:t>لام الفعل : </a:t>
            </a:r>
          </a:p>
          <a:p>
            <a:endParaRPr lang="ar-IQ" sz="5600" b="1" dirty="0"/>
          </a:p>
          <a:p>
            <a:r>
              <a:rPr lang="ar-IQ" sz="5600" b="1" dirty="0"/>
              <a:t>لام الفعل : هي اللام الساكنة الاصلية من بنية الفعل سواء كان فعل ماضي او مضارع او امر وتأتي متوسطة ومتطرفة ولا تأتي في اول الفعل لأنه لا يوجد كلمة مبدوءة بساكن لان العرب لا تبدأ بساكن ولا تقف على متحرك بتمام حركه .</a:t>
            </a:r>
          </a:p>
          <a:p>
            <a:endParaRPr lang="ar-IQ" sz="5600" b="1" dirty="0"/>
          </a:p>
          <a:p>
            <a:r>
              <a:rPr lang="ar-IQ" sz="5600" b="1" dirty="0"/>
              <a:t>أحوال وجود لام الفعل : توجد في جميع أنواع الأفعال المضارع  والماضي والامر ونجدها متوسطة أو متطرفة .</a:t>
            </a:r>
          </a:p>
          <a:p>
            <a:endParaRPr lang="ar-IQ" sz="5600" b="1" dirty="0"/>
          </a:p>
          <a:p>
            <a:r>
              <a:rPr lang="ar-IQ" sz="5600" b="1" dirty="0"/>
              <a:t>أمثلة : </a:t>
            </a:r>
          </a:p>
          <a:p>
            <a:r>
              <a:rPr lang="ar-IQ" sz="5600" b="1" dirty="0"/>
              <a:t>الفعل الماضي : مثل ( جعلنا ) لام متوسطة جاءت في وسط الفعل .</a:t>
            </a:r>
          </a:p>
          <a:p>
            <a:r>
              <a:rPr lang="ar-IQ" sz="5600" b="1" dirty="0"/>
              <a:t>ومثل ( أنزل ) لام متطرفة ولكن ساكنة عند الوقف فنجد ان لام الفعل لا تأتي في الفعل الماضي متطرفة ساكنة الا عند الوقف ولذلك لا تبنى عليها أحكام لام الفعل مع مجاورها لان الفعل الماضي دائما مبني على الفتح . </a:t>
            </a:r>
          </a:p>
          <a:p>
            <a:endParaRPr lang="ar-IQ" sz="5600" b="1" dirty="0"/>
          </a:p>
          <a:p>
            <a:r>
              <a:rPr lang="ar-IQ" sz="5600" b="1" dirty="0"/>
              <a:t>الفعل المضارع : </a:t>
            </a:r>
          </a:p>
          <a:p>
            <a:r>
              <a:rPr lang="ar-IQ" sz="5600" b="1" dirty="0"/>
              <a:t>مثل : ( يلتفت ) لام متوسطة جاءت في وسط الفعل المضارع .</a:t>
            </a:r>
          </a:p>
          <a:p>
            <a:r>
              <a:rPr lang="ar-IQ" sz="5600" b="1" dirty="0"/>
              <a:t>مثل : ( يجعل لكم ) ( ومن يعمل سوء ) لام ساكنة متطرفة في نهاية الفعل المضارع .</a:t>
            </a:r>
          </a:p>
          <a:p>
            <a:endParaRPr lang="ar-IQ" sz="5600" b="1" dirty="0"/>
          </a:p>
          <a:p>
            <a:r>
              <a:rPr lang="ar-IQ" sz="5600" b="1" dirty="0"/>
              <a:t>تنبيه : نجد ان اللام المتطرفة في الفعل المضارع لم يأت بعدها راء في القران الكريم ولكنها ءاتت قبل اللام مثلتيها .</a:t>
            </a:r>
          </a:p>
          <a:p>
            <a:r>
              <a:rPr lang="ar-IQ" sz="5600" b="1" dirty="0"/>
              <a:t>مثل (  يجعل لكم ) فلم يرد فعل مضارع مختوم بلام متطرفة اتى بعده حرف راء .</a:t>
            </a:r>
          </a:p>
          <a:p>
            <a:endParaRPr lang="ar-IQ" sz="5600" b="1" dirty="0"/>
          </a:p>
          <a:p>
            <a:r>
              <a:rPr lang="ar-IQ" sz="5600" b="1" dirty="0"/>
              <a:t>الفعل الامر : </a:t>
            </a:r>
          </a:p>
          <a:p>
            <a:r>
              <a:rPr lang="ar-IQ" sz="5600" b="1" dirty="0"/>
              <a:t>مثل : ( ألقى ) ( جادلهم ) لام متوسطة جاءت في وسط الفعل الامر .</a:t>
            </a:r>
          </a:p>
          <a:p>
            <a:r>
              <a:rPr lang="ar-IQ" sz="5600" b="1" dirty="0"/>
              <a:t>مثل : ( توكل ) ( قل ) لام ساكنة متطرفة في نهاية الفعل الامر .</a:t>
            </a:r>
          </a:p>
          <a:p>
            <a:endParaRPr lang="ar-IQ" dirty="0"/>
          </a:p>
        </p:txBody>
      </p:sp>
    </p:spTree>
    <p:extLst>
      <p:ext uri="{BB962C8B-B14F-4D97-AF65-F5344CB8AC3E}">
        <p14:creationId xmlns:p14="http://schemas.microsoft.com/office/powerpoint/2010/main" val="1359791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39551" y="116632"/>
            <a:ext cx="8280921" cy="6001643"/>
          </a:xfrm>
          <a:prstGeom prst="rect">
            <a:avLst/>
          </a:prstGeom>
        </p:spPr>
        <p:txBody>
          <a:bodyPr wrap="square">
            <a:spAutoFit/>
          </a:bodyPr>
          <a:lstStyle/>
          <a:p>
            <a:r>
              <a:rPr lang="ar-IQ" sz="1600" b="1" dirty="0"/>
              <a:t>لماذا سميت لام الفعل : </a:t>
            </a:r>
            <a:r>
              <a:rPr lang="ar-IQ" sz="1600" b="1" dirty="0" err="1"/>
              <a:t>لانها</a:t>
            </a:r>
            <a:r>
              <a:rPr lang="ar-IQ" sz="1600" b="1" dirty="0"/>
              <a:t> توجد في الفعل وهي ثابتة من أصل بنية الفعل . </a:t>
            </a:r>
          </a:p>
          <a:p>
            <a:endParaRPr lang="ar-IQ" sz="1600" b="1" dirty="0"/>
          </a:p>
          <a:p>
            <a:endParaRPr lang="ar-IQ" sz="1600" b="1" dirty="0"/>
          </a:p>
          <a:p>
            <a:r>
              <a:rPr lang="ar-IQ" sz="1600" b="1" dirty="0"/>
              <a:t>حكم لام الفعل : </a:t>
            </a:r>
          </a:p>
          <a:p>
            <a:r>
              <a:rPr lang="ar-IQ" sz="1600" b="1" dirty="0"/>
              <a:t>لها حكمان : حكم الادغام وحكم الاظهار .</a:t>
            </a:r>
          </a:p>
          <a:p>
            <a:r>
              <a:rPr lang="ar-IQ" sz="1600" b="1" dirty="0"/>
              <a:t>1_ تدغم لام الفعل اذا أتى بعدها لام أو راء في كلمة منفصلة مثل : ( يجعل لكم ) ( قل لا أسألكم ) فهنا ندغم اللام في اللام وننطق بلام واحدة متشددة .</a:t>
            </a:r>
          </a:p>
          <a:p>
            <a:r>
              <a:rPr lang="ar-IQ" sz="1600" b="1" dirty="0"/>
              <a:t>ومثل ( وقل ربي زدني علما ) فهنا لام وقع بعدها راء فندغم اللام في الراء وننطق براء واحدة متشددة .</a:t>
            </a:r>
          </a:p>
          <a:p>
            <a:r>
              <a:rPr lang="ar-IQ" sz="1600" b="1" dirty="0"/>
              <a:t>ولا يكون الادغام إلا في كلمتين . </a:t>
            </a:r>
          </a:p>
          <a:p>
            <a:r>
              <a:rPr lang="ar-IQ" sz="1600" b="1" dirty="0"/>
              <a:t>أما اذا أتت لام الفعل مع حرف اللام أو الراء في كلمى واحدة ينتفي الادغام ويتوجب الاظهار .</a:t>
            </a:r>
          </a:p>
          <a:p>
            <a:endParaRPr lang="ar-IQ" sz="1600" b="1" dirty="0"/>
          </a:p>
          <a:p>
            <a:r>
              <a:rPr lang="ar-IQ" sz="1600" b="1" dirty="0"/>
              <a:t>حكمها : وجوب الادغام لام الفعل في اللام والراء في كلمتين . </a:t>
            </a:r>
          </a:p>
          <a:p>
            <a:endParaRPr lang="ar-IQ" sz="1600" b="1" dirty="0"/>
          </a:p>
          <a:p>
            <a:r>
              <a:rPr lang="ar-IQ" sz="1600" b="1" dirty="0"/>
              <a:t>علة الادغام :  لتماثل اللام مع اللام والتقارب مع الراء .</a:t>
            </a:r>
          </a:p>
          <a:p>
            <a:endParaRPr lang="ar-IQ" sz="1600" b="1" dirty="0"/>
          </a:p>
          <a:p>
            <a:r>
              <a:rPr lang="ar-IQ" sz="1600" b="1" dirty="0"/>
              <a:t>2_  اظهار لام الفعل وذلك إذا أتى بعد لام الفعل باقي الحروف فعندها نظهر لام الفعل  ما عدا ( اللام والراء ) يكون فيهما ادغام .</a:t>
            </a:r>
          </a:p>
          <a:p>
            <a:endParaRPr lang="ar-IQ" sz="1600" b="1" dirty="0"/>
          </a:p>
          <a:p>
            <a:r>
              <a:rPr lang="ar-IQ" sz="1600" b="1" dirty="0"/>
              <a:t>مثل ( قل نعم ) ( قلنا ) ( جعلنا ) (  توكل على الله ) فهنا يكون الاظهار .</a:t>
            </a:r>
          </a:p>
          <a:p>
            <a:endParaRPr lang="ar-IQ" sz="1600" b="1" dirty="0"/>
          </a:p>
          <a:p>
            <a:r>
              <a:rPr lang="ar-IQ" sz="1600" b="1" dirty="0"/>
              <a:t>علة الاظهار : التقارب النسبي مع بعض الحروف وهناك تباعد نسبي مع بعض الحروف .</a:t>
            </a:r>
          </a:p>
          <a:p>
            <a:r>
              <a:rPr lang="ar-IQ" sz="1600" b="1" dirty="0"/>
              <a:t>التباعد النسبي بين الحروف ليس به خلاف فكل حرف متباعد في المخرج عن الحرف الاخر فيكون عند ذلك الاظهار .</a:t>
            </a:r>
          </a:p>
          <a:p>
            <a:r>
              <a:rPr lang="ar-IQ" sz="1600" b="1" dirty="0"/>
              <a:t>اما التقارب النسبي : الحروف التي بينها تقارب نسبي بينها وبين اللام من حيث المخارج فهذا التقارب ليس بالقرب الذي يبنى عليه علاقة ولكنه تقارب نسبي أي يوجد نسبة من التقارب ولكن ليس التقارب الذي يسمح بالإدغام  .</a:t>
            </a:r>
          </a:p>
        </p:txBody>
      </p:sp>
    </p:spTree>
    <p:extLst>
      <p:ext uri="{BB962C8B-B14F-4D97-AF65-F5344CB8AC3E}">
        <p14:creationId xmlns:p14="http://schemas.microsoft.com/office/powerpoint/2010/main" val="3396999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492</Words>
  <Application>Microsoft Office PowerPoint</Application>
  <PresentationFormat>عرض على الشاشة (3:4)‏</PresentationFormat>
  <Paragraphs>46</Paragraphs>
  <Slides>2</Slides>
  <Notes>0</Notes>
  <HiddenSlides>0</HiddenSlides>
  <MMClips>0</MMClips>
  <ScaleCrop>false</ScaleCrop>
  <HeadingPairs>
    <vt:vector size="4" baseType="variant">
      <vt:variant>
        <vt:lpstr>نسق</vt:lpstr>
      </vt:variant>
      <vt:variant>
        <vt:i4>1</vt:i4>
      </vt:variant>
      <vt:variant>
        <vt:lpstr>عناوين الشرائح</vt:lpstr>
      </vt:variant>
      <vt:variant>
        <vt:i4>2</vt:i4>
      </vt:variant>
    </vt:vector>
  </HeadingPairs>
  <TitlesOfParts>
    <vt:vector size="3" baseType="lpstr">
      <vt:lpstr>سمة Office</vt:lpstr>
      <vt:lpstr>محاضرات في احكام التلاوة </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محاضرات في احكام التلاوة </dc:title>
  <dc:creator>atta.m</dc:creator>
  <cp:lastModifiedBy>atta.m</cp:lastModifiedBy>
  <cp:revision>3</cp:revision>
  <dcterms:created xsi:type="dcterms:W3CDTF">2019-04-21T22:31:13Z</dcterms:created>
  <dcterms:modified xsi:type="dcterms:W3CDTF">2019-04-21T22:50:53Z</dcterms:modified>
</cp:coreProperties>
</file>