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98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033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578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178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702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398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143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806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14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958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265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808F-1F1B-4FC7-B124-B23A6D6F4D0C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56FE1-84DB-42E5-AAA6-956BC147B4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744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/>
          <a:lstStyle/>
          <a:p>
            <a:r>
              <a:rPr lang="ar-IQ" dirty="0" smtClean="0"/>
              <a:t>مبادى الديمقراطية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352928" cy="5256584"/>
          </a:xfrm>
        </p:spPr>
        <p:txBody>
          <a:bodyPr>
            <a:noAutofit/>
          </a:bodyPr>
          <a:lstStyle/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1-الشعب صاحب السيادة ومصدر السلطات.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2-انبثاق السلطات بواسطة الانتخابات.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3-الاقرار للأغلبية بان تحكم وللأقلية بان تعارض.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4-التعددية الحزبية.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5-التداول السلمي للسلطة.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6-مراقبة الحكام وممارسة التأثير عليهم 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7-فصل السلطات 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8-ضمان حريات المعتقد والتعبير والعمل النقابي 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9-حفظ مصالح الضعفاء.</a:t>
            </a:r>
          </a:p>
          <a:p>
            <a:pPr algn="r"/>
            <a:r>
              <a:rPr lang="ar-IQ" sz="2800" dirty="0" smtClean="0">
                <a:solidFill>
                  <a:srgbClr val="92D050"/>
                </a:solidFill>
              </a:rPr>
              <a:t>10-احترام حقوق الانسان </a:t>
            </a:r>
          </a:p>
          <a:p>
            <a:pPr algn="r"/>
            <a:endParaRPr lang="ar-IQ" sz="28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7051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</Words>
  <Application>Microsoft Office PowerPoint</Application>
  <PresentationFormat>عرض على الشاشة (3:4)‏</PresentationFormat>
  <Paragraphs>11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مبادى الديمقراطية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مبادى الديمقراطية </dc:title>
  <dc:creator>DR.Ahmed Saker 2O11</dc:creator>
  <cp:lastModifiedBy>DR.Ahmed Saker 2O11</cp:lastModifiedBy>
  <cp:revision>1</cp:revision>
  <dcterms:created xsi:type="dcterms:W3CDTF">2019-04-01T20:21:19Z</dcterms:created>
  <dcterms:modified xsi:type="dcterms:W3CDTF">2019-04-01T20:23:56Z</dcterms:modified>
</cp:coreProperties>
</file>