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017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54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878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258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524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975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56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462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646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898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263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F766-6102-4151-A6E7-BC4FAEA5409C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BDE6-3A67-4A88-AE03-05E7CE880F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817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txBody>
          <a:bodyPr>
            <a:normAutofit/>
          </a:bodyPr>
          <a:lstStyle/>
          <a:p>
            <a:r>
              <a:rPr lang="ar-IQ" sz="6000" dirty="0" smtClean="0">
                <a:solidFill>
                  <a:srgbClr val="FF0000"/>
                </a:solidFill>
              </a:rPr>
              <a:t>خصائص الديمقراطية </a:t>
            </a:r>
            <a:endParaRPr lang="ar-IQ" sz="6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95086" y="3284984"/>
            <a:ext cx="8225386" cy="30243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IQ" dirty="0" smtClean="0">
                <a:solidFill>
                  <a:srgbClr val="FFC000"/>
                </a:solidFill>
              </a:rPr>
              <a:t>1-ينتخب الشعب ممثلية عن طريق انتخابات عامة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2-تمارس الاغلبية المنتخبة الحكم ،هذه الاغلبية صادرة عن فئات الشعب المختلفة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3-تصان حقوق المعارضة.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4-تصان الحريات العامة للمجتمع.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5-وجود دولة القانون .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6-الحد من اعتباطية الحاكم .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7-ضمان عدم الجمع بين السلطات الثلاث.</a:t>
            </a:r>
          </a:p>
          <a:p>
            <a:pPr algn="r"/>
            <a:r>
              <a:rPr lang="ar-IQ" dirty="0" smtClean="0">
                <a:solidFill>
                  <a:srgbClr val="FFC000"/>
                </a:solidFill>
              </a:rPr>
              <a:t>8- ترسيخ مبدأ الدستورية</a:t>
            </a:r>
            <a:endParaRPr lang="ar-IQ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504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خصائص الديمقراطية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الديمقراطية </dc:title>
  <dc:creator>DR.Ahmed Saker 2O11</dc:creator>
  <cp:lastModifiedBy>DR.Ahmed Saker 2O11</cp:lastModifiedBy>
  <cp:revision>3</cp:revision>
  <dcterms:created xsi:type="dcterms:W3CDTF">2019-04-01T20:14:26Z</dcterms:created>
  <dcterms:modified xsi:type="dcterms:W3CDTF">2019-04-01T20:20:16Z</dcterms:modified>
</cp:coreProperties>
</file>