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461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942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936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307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848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372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23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75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404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04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960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6FDA-715B-4D0A-96BD-9D40980C2358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B284-0F04-4757-B764-8930A496803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913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232247"/>
          </a:xfrm>
        </p:spPr>
        <p:txBody>
          <a:bodyPr/>
          <a:lstStyle/>
          <a:p>
            <a:r>
              <a:rPr lang="ar-IQ" dirty="0" smtClean="0"/>
              <a:t>الديمقراطية –أ.م حسين كريم حمود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640960" cy="3888432"/>
          </a:xfrm>
        </p:spPr>
        <p:txBody>
          <a:bodyPr>
            <a:normAutofit/>
          </a:bodyPr>
          <a:lstStyle/>
          <a:p>
            <a:r>
              <a:rPr lang="ar-IQ" sz="4400" dirty="0" smtClean="0">
                <a:solidFill>
                  <a:srgbClr val="FF0000"/>
                </a:solidFill>
              </a:rPr>
              <a:t>مفهوم الديمقراطية.</a:t>
            </a:r>
          </a:p>
          <a:p>
            <a:r>
              <a:rPr lang="ar-IQ" sz="4400" dirty="0" smtClean="0">
                <a:solidFill>
                  <a:srgbClr val="FF0000"/>
                </a:solidFill>
              </a:rPr>
              <a:t>الديمقراطية مفهوم حديث نسبيا في تاريخ البشرية وتعريفها(نظام سياسي واجتماعي حيث الشعب هو مصدر السيادة والسلطة ،فهو يحكم نفسه عن طريق ممثلين عنه)</a:t>
            </a:r>
            <a:endParaRPr lang="ar-IQ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242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الديمقراطية –أ.م حسين كريم حمود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الديمقراطية –أ.م حسين كريم حمود</dc:title>
  <dc:creator>DR.Ahmed Saker 2O11</dc:creator>
  <cp:lastModifiedBy>DR.Ahmed Saker 2O11</cp:lastModifiedBy>
  <cp:revision>5</cp:revision>
  <dcterms:created xsi:type="dcterms:W3CDTF">2019-04-01T20:04:36Z</dcterms:created>
  <dcterms:modified xsi:type="dcterms:W3CDTF">2019-04-01T20:24:58Z</dcterms:modified>
</cp:coreProperties>
</file>