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9" r:id="rId2"/>
    <p:sldId id="261" r:id="rId3"/>
    <p:sldId id="260" r:id="rId4"/>
    <p:sldId id="257" r:id="rId5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50" d="100"/>
          <a:sy n="50" d="100"/>
        </p:scale>
        <p:origin x="-1267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14/07/1440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14/07/1440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14/07/1440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14/07/1440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14/07/1440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14/07/1440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14/07/1440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14/07/1440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14/07/1440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14/07/1440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14/07/1440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B8ABB09-4A1D-463E-8065-109CC2B7EFAA}" type="datetimeFigureOut">
              <a:rPr lang="ar-SA" smtClean="0"/>
              <a:t>14/07/1440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push dir="u"/>
  </p:transition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9" y="390525"/>
            <a:ext cx="8496944" cy="6076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918791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32656"/>
            <a:ext cx="8350795" cy="5760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12232615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450" y="690563"/>
            <a:ext cx="8291513" cy="5475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73083378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70432"/>
            <a:ext cx="8134771" cy="4414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50057143"/>
      </p:ext>
    </p:extLst>
  </p:cSld>
  <p:clrMapOvr>
    <a:masterClrMapping/>
  </p:clrMapOvr>
  <p:transition spd="slow">
    <p:push dir="u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0</TotalTime>
  <Words>0</Words>
  <Application>Microsoft Office PowerPoint</Application>
  <PresentationFormat>عرض على الشاشة (3:4)‏</PresentationFormat>
  <Paragraphs>0</Paragraphs>
  <Slides>4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انقلاب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ahmed</dc:creator>
  <cp:lastModifiedBy>ahmed</cp:lastModifiedBy>
  <cp:revision>2</cp:revision>
  <dcterms:created xsi:type="dcterms:W3CDTF">2019-03-20T14:56:29Z</dcterms:created>
  <dcterms:modified xsi:type="dcterms:W3CDTF">2019-03-20T17:23:06Z</dcterms:modified>
</cp:coreProperties>
</file>