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1" r:id="rId3"/>
    <p:sldId id="260" r:id="rId4"/>
    <p:sldId id="257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90525"/>
            <a:ext cx="8496944" cy="607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87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35079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23261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90563"/>
            <a:ext cx="8291513" cy="54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08337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70432"/>
            <a:ext cx="8134771" cy="4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05714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2019-03-20T14:56:29Z</dcterms:created>
  <dcterms:modified xsi:type="dcterms:W3CDTF">2019-03-20T17:23:06Z</dcterms:modified>
</cp:coreProperties>
</file>