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117600"/>
            <a:ext cx="6478587" cy="462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42941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381125"/>
            <a:ext cx="6478587" cy="409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558219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58" y="692696"/>
            <a:ext cx="8040073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5693060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59424"/>
            <a:ext cx="8630547" cy="2455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453" y="3356992"/>
            <a:ext cx="6621463" cy="303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4878988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0</Words>
  <Application>Microsoft Office PowerPoint</Application>
  <PresentationFormat>عرض على الشاشة (3:4)‏</PresentationFormat>
  <Paragraphs>0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ahmed</cp:lastModifiedBy>
  <cp:revision>2</cp:revision>
  <dcterms:created xsi:type="dcterms:W3CDTF">2019-03-20T14:57:42Z</dcterms:created>
  <dcterms:modified xsi:type="dcterms:W3CDTF">2019-03-20T17:22:32Z</dcterms:modified>
</cp:coreProperties>
</file>