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7825"/>
            <a:ext cx="6478587" cy="610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8823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90700"/>
            <a:ext cx="6478587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7456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7883021" cy="47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398589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98563"/>
            <a:ext cx="6478587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607699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052736"/>
            <a:ext cx="64785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445566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2019-03-20T14:57:30Z</dcterms:created>
  <dcterms:modified xsi:type="dcterms:W3CDTF">2019-03-20T17:22:01Z</dcterms:modified>
</cp:coreProperties>
</file>