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FCE7CD-8C35-45ED-B88F-6C1766F67088}" type="datetimeFigureOut">
              <a:rPr lang="ar-AE" smtClean="0"/>
              <a:t>14/07/1440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0FDC3B-E399-4F3F-B074-1ED9E986A7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851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FDC3B-E399-4F3F-B074-1ED9E986A72D}" type="slidenum">
              <a:rPr lang="ar-AE" smtClean="0"/>
              <a:t>19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840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14/07/1440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0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404664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2-3) قائمة أدراج </a:t>
            </a:r>
            <a:r>
              <a:rPr lang="en-US" dirty="0"/>
              <a:t>Insert :-</a:t>
            </a:r>
            <a:endParaRPr lang="ar-A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535186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28" y="2636912"/>
            <a:ext cx="64785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79440"/>
            <a:ext cx="8533266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55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27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9" y="3429000"/>
            <a:ext cx="43243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832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647858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7609"/>
            <a:ext cx="5705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47" y="3933056"/>
            <a:ext cx="6478587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477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478587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2" y="2348880"/>
            <a:ext cx="657066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365104"/>
            <a:ext cx="64785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528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672"/>
            <a:ext cx="6478587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535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63575"/>
            <a:ext cx="6478587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713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80728"/>
            <a:ext cx="6621463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11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17" y="735097"/>
            <a:ext cx="6478587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8776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478587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46" y="995477"/>
            <a:ext cx="640873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809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81" y="548680"/>
            <a:ext cx="64785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856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50958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56" y="2924944"/>
            <a:ext cx="6478587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410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504"/>
            <a:ext cx="7344816" cy="4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40" y="1196752"/>
            <a:ext cx="6621463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07" y="3325813"/>
            <a:ext cx="7200527" cy="46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40" y="4005064"/>
            <a:ext cx="662146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4319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647858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02171"/>
              </p:ext>
            </p:extLst>
          </p:nvPr>
        </p:nvGraphicFramePr>
        <p:xfrm>
          <a:off x="755576" y="980728"/>
          <a:ext cx="7701582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مستند" r:id="rId5" imgW="6621270" imgH="2009840" progId="Word.Document.12">
                  <p:embed/>
                </p:oleObj>
              </mc:Choice>
              <mc:Fallback>
                <p:oleObj name="مستند" r:id="rId5" imgW="6621270" imgH="2009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980728"/>
                        <a:ext cx="7701582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5813"/>
            <a:ext cx="6478587" cy="3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5108"/>
            <a:ext cx="770158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374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26064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2-4) قائمة تخطيط الصفحة </a:t>
            </a:r>
            <a:r>
              <a:rPr lang="en-US" dirty="0"/>
              <a:t>Page Layout : </a:t>
            </a:r>
          </a:p>
          <a:p>
            <a:r>
              <a:rPr lang="ar-AE" dirty="0"/>
              <a:t>تسمح لك قائمة تخطيط الصفحة بتغيير مظهر ورقة العمل المطبوعة . ويمكنك تعزيز نمط وعرض كل شيء في ورقة العمل والتحكم بكيفية طباعة ورقة العمل , وترتيب الكائنات داخل ورقة العمل 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54" y="1412776"/>
            <a:ext cx="658018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81" y="2720157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773591" cy="33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798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78" y="764704"/>
            <a:ext cx="658018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20888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72" y="2924944"/>
            <a:ext cx="6621463" cy="21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324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6478587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0225"/>
            <a:ext cx="658018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647858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6580187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57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2270"/>
            <a:ext cx="6478587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5" y="980728"/>
            <a:ext cx="6621463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906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415325"/>
            <a:ext cx="6478587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960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712"/>
            <a:ext cx="6478587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29200"/>
            <a:ext cx="6478587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6364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47</Words>
  <Application>Microsoft Office PowerPoint</Application>
  <PresentationFormat>عرض على الشاشة (3:4)‏</PresentationFormat>
  <Paragraphs>4</Paragraphs>
  <Slides>19</Slides>
  <Notes>1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انقلاب</vt:lpstr>
      <vt:lpstr>مستند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ahmed</cp:lastModifiedBy>
  <cp:revision>5</cp:revision>
  <dcterms:created xsi:type="dcterms:W3CDTF">2019-03-20T14:57:24Z</dcterms:created>
  <dcterms:modified xsi:type="dcterms:W3CDTF">2019-03-20T17:21:22Z</dcterms:modified>
</cp:coreProperties>
</file>