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266529" y="332656"/>
            <a:ext cx="26579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/>
              <a:t>2-2-7) تبويب تحرير </a:t>
            </a:r>
            <a:r>
              <a:rPr lang="en-US" b="1" dirty="0"/>
              <a:t>Editing: </a:t>
            </a:r>
            <a:endParaRPr lang="ar-AE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908720"/>
            <a:ext cx="8672916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852936"/>
            <a:ext cx="867291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00505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6928"/>
            <a:ext cx="8494811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700808"/>
            <a:ext cx="2667000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230529"/>
            <a:ext cx="8030815" cy="1862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896158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82843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556792"/>
            <a:ext cx="8937456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509120"/>
            <a:ext cx="1114425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8948845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</TotalTime>
  <Words>6</Words>
  <Application>Microsoft Office PowerPoint</Application>
  <PresentationFormat>عرض على الشاشة (3:4)‏</PresentationFormat>
  <Paragraphs>1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انقلاب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3</cp:revision>
  <dcterms:created xsi:type="dcterms:W3CDTF">2019-03-20T14:57:09Z</dcterms:created>
  <dcterms:modified xsi:type="dcterms:W3CDTF">2019-03-20T17:20:32Z</dcterms:modified>
</cp:coreProperties>
</file>