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56" y="692696"/>
            <a:ext cx="805406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76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404664"/>
            <a:ext cx="8388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او الامر </a:t>
            </a:r>
            <a:r>
              <a:rPr lang="en-US" dirty="0"/>
              <a:t>cancel </a:t>
            </a:r>
            <a:r>
              <a:rPr lang="ar-AE" dirty="0" err="1"/>
              <a:t>لالغاء</a:t>
            </a:r>
            <a:r>
              <a:rPr lang="ar-AE" dirty="0"/>
              <a:t> الامر . </a:t>
            </a:r>
          </a:p>
          <a:p>
            <a:r>
              <a:rPr lang="ar-AE" dirty="0"/>
              <a:t>	</a:t>
            </a:r>
            <a:r>
              <a:rPr lang="en-US" dirty="0"/>
              <a:t>AutoFit Row Height </a:t>
            </a:r>
            <a:r>
              <a:rPr lang="ar-AE" dirty="0"/>
              <a:t>لتحديد ارتفاع الصف تلقائيا حسب حجم النص الذي في داخله فيتم تغيير ارتفاع الصف . </a:t>
            </a:r>
          </a:p>
          <a:p>
            <a:r>
              <a:rPr lang="ar-AE" dirty="0"/>
              <a:t>	يمكن تغير ارتفاع الصف من خلال الضغط على الفاصل بين ارقام الصفين </a:t>
            </a:r>
          </a:p>
          <a:p>
            <a:r>
              <a:rPr lang="ar-AE" dirty="0"/>
              <a:t>وبالسحب والتحريك بالاتجاه المطلوب </a:t>
            </a:r>
            <a:r>
              <a:rPr lang="ar-AE" dirty="0" err="1"/>
              <a:t>للاعلى</a:t>
            </a:r>
            <a:r>
              <a:rPr lang="ar-AE" dirty="0"/>
              <a:t> او الاسفل ثم افلات المؤشر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276872"/>
            <a:ext cx="8388424" cy="170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4653136"/>
            <a:ext cx="27051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6124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404664"/>
            <a:ext cx="8532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	يمكن تغير عرض العمود من خلال الضغط على الفاصل بين احرف العمودين وبالسحب والتحريك بالاتجاه المطلوب لليمين او لليسار ثم افلات المؤشر .  </a:t>
            </a:r>
            <a:endParaRPr lang="ar-AE" dirty="0" smtClean="0"/>
          </a:p>
          <a:p>
            <a:endParaRPr lang="ar-AE" dirty="0"/>
          </a:p>
          <a:p>
            <a:r>
              <a:rPr lang="ar-AE" dirty="0" smtClean="0"/>
              <a:t>وفيما </a:t>
            </a:r>
            <a:r>
              <a:rPr lang="ar-AE" dirty="0"/>
              <a:t>يلي تكملة الايعازات الموجودة في قائمة </a:t>
            </a:r>
            <a:r>
              <a:rPr lang="en-US" dirty="0"/>
              <a:t>cell size </a:t>
            </a:r>
            <a:r>
              <a:rPr lang="ar-AE" dirty="0"/>
              <a:t>ضمن مجموعة </a:t>
            </a:r>
            <a:r>
              <a:rPr lang="en-US" dirty="0"/>
              <a:t>format 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348880"/>
            <a:ext cx="8676456" cy="377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90380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22803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28575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4282080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8</Words>
  <Application>Microsoft Office PowerPoint</Application>
  <PresentationFormat>عرض على الشاشة (3:4)‏</PresentationFormat>
  <Paragraphs>7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2019-03-20T14:57:01Z</dcterms:created>
  <dcterms:modified xsi:type="dcterms:W3CDTF">2019-03-20T17:20:14Z</dcterms:modified>
</cp:coreProperties>
</file>