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724128" y="260648"/>
            <a:ext cx="3159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dirty="0"/>
              <a:t>2-2-3 ) تبويب المحاذاة </a:t>
            </a:r>
            <a:r>
              <a:rPr lang="en-US" dirty="0"/>
              <a:t>Alignment  :</a:t>
            </a:r>
            <a:endParaRPr lang="ar-A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852488"/>
            <a:ext cx="8487918" cy="552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32662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010482" y="332656"/>
            <a:ext cx="2923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dirty="0"/>
              <a:t>2-2-4 ) تبويب الارقام </a:t>
            </a:r>
            <a:r>
              <a:rPr lang="en-US" dirty="0"/>
              <a:t>Numbers :</a:t>
            </a:r>
            <a:endParaRPr lang="ar-A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980728"/>
            <a:ext cx="8610382" cy="378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24729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26562" y="332656"/>
            <a:ext cx="2033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/>
              <a:t>2-2-5) تبويب </a:t>
            </a:r>
            <a:r>
              <a:rPr lang="en-US" b="1" dirty="0"/>
              <a:t>styles :</a:t>
            </a:r>
            <a:endParaRPr lang="ar-AE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980728"/>
            <a:ext cx="8392588" cy="414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59556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2656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492495" cy="287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3280526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17</Words>
  <Application>Microsoft Office PowerPoint</Application>
  <PresentationFormat>عرض على الشاشة (3:4)‏</PresentationFormat>
  <Paragraphs>3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2019-03-20T14:56:51Z</dcterms:created>
  <dcterms:modified xsi:type="dcterms:W3CDTF">2019-03-20T17:19:57Z</dcterms:modified>
</cp:coreProperties>
</file>