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332656"/>
            <a:ext cx="8604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dirty="0"/>
              <a:t>الفصل الثاني</a:t>
            </a:r>
          </a:p>
          <a:p>
            <a:pPr algn="ctr"/>
            <a:r>
              <a:rPr lang="ar-AE" dirty="0"/>
              <a:t>شريط القوائم</a:t>
            </a:r>
          </a:p>
          <a:p>
            <a:pPr algn="ctr"/>
            <a:endParaRPr lang="ar-AE" dirty="0"/>
          </a:p>
          <a:p>
            <a:pPr algn="ctr"/>
            <a:r>
              <a:rPr lang="ar-AE" dirty="0"/>
              <a:t>يعتبر </a:t>
            </a:r>
            <a:r>
              <a:rPr lang="en-US" dirty="0"/>
              <a:t>Microsoft Excel 2010 </a:t>
            </a:r>
            <a:r>
              <a:rPr lang="ar-AE" dirty="0"/>
              <a:t>كبرنامج يسهل تجميع المعلومات الرقمية بطرق عديدة , تم تصميم اطار </a:t>
            </a:r>
            <a:r>
              <a:rPr lang="en-US" dirty="0"/>
              <a:t>Excel </a:t>
            </a:r>
            <a:r>
              <a:rPr lang="ar-AE" dirty="0"/>
              <a:t>ليوفر لك الأدوات التي تحتاجها لأنشاء وتنسيق وتحسين البيانات وتطبيق مختلف العمليات الحسابية عليها . وبشكل مشابه لبرامج </a:t>
            </a:r>
            <a:r>
              <a:rPr lang="en-US" dirty="0"/>
              <a:t>Microsoft Office 2010  </a:t>
            </a:r>
            <a:r>
              <a:rPr lang="ar-AE" dirty="0"/>
              <a:t>الاخرى يحتوي الشريط الخاص بكل قائمه على مجموعة من </a:t>
            </a:r>
            <a:r>
              <a:rPr lang="ar-AE" dirty="0" err="1"/>
              <a:t>التبويبات</a:t>
            </a:r>
            <a:r>
              <a:rPr lang="ar-AE" dirty="0"/>
              <a:t> , كل منها يحتوي على الأدوات المتعلقة بمهام معينة .</a:t>
            </a:r>
          </a:p>
        </p:txBody>
      </p:sp>
    </p:spTree>
    <p:extLst>
      <p:ext uri="{BB962C8B-B14F-4D97-AF65-F5344CB8AC3E}">
        <p14:creationId xmlns:p14="http://schemas.microsoft.com/office/powerpoint/2010/main" val="27149123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8640"/>
            <a:ext cx="64785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6144"/>
            <a:ext cx="8593107" cy="582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236107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076056" y="188640"/>
            <a:ext cx="3934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dirty="0"/>
              <a:t>2-2 ) شريط قائمة الصفحة الرئيسية ((</a:t>
            </a:r>
            <a:r>
              <a:rPr lang="en-US" dirty="0"/>
              <a:t>Home)) :-</a:t>
            </a:r>
            <a:endParaRPr lang="ar-A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861460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5702766" y="2348880"/>
            <a:ext cx="3307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dirty="0"/>
              <a:t>2-2-1)  محتويات الحافظة </a:t>
            </a:r>
            <a:r>
              <a:rPr lang="en-US" dirty="0"/>
              <a:t>Clipboard : </a:t>
            </a:r>
            <a:endParaRPr lang="ar-A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73221"/>
            <a:ext cx="8614609" cy="187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226444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2656"/>
            <a:ext cx="64785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908720"/>
            <a:ext cx="8350224" cy="373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5431389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77</Words>
  <Application>Microsoft Office PowerPoint</Application>
  <PresentationFormat>عرض على الشاشة (3:4)‏</PresentationFormat>
  <Paragraphs>6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2019-03-20T14:56:44Z</dcterms:created>
  <dcterms:modified xsi:type="dcterms:W3CDTF">2019-03-20T17:19:42Z</dcterms:modified>
</cp:coreProperties>
</file>