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0" y="476672"/>
            <a:ext cx="6478587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692" y="2582505"/>
            <a:ext cx="51530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8873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548680"/>
            <a:ext cx="82444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1-6 تحديد ( تضليل ) النص :- </a:t>
            </a:r>
          </a:p>
          <a:p>
            <a:r>
              <a:rPr lang="ar-AE" dirty="0"/>
              <a:t>لأجراء  اي عملية  على النص كتنسيق الخط او عملية النسخ او القطع او غيرها  من العمليات لابد من اجراء التحديد على الخلايا اولا " , ويتم ذلك من خلال :- </a:t>
            </a:r>
          </a:p>
          <a:p>
            <a:r>
              <a:rPr lang="ar-AE" dirty="0"/>
              <a:t>1-	لتحديد خلية يكفي النقر مرة واحدة على الخلية.</a:t>
            </a:r>
          </a:p>
          <a:p>
            <a:r>
              <a:rPr lang="ar-AE" dirty="0"/>
              <a:t>2-	لحديد صف واحد ننقر على رقم الصف. </a:t>
            </a:r>
          </a:p>
          <a:p>
            <a:r>
              <a:rPr lang="ar-AE" dirty="0"/>
              <a:t>3-	لحديد عمود واحد ننقر على حرف اسم العامود .</a:t>
            </a:r>
          </a:p>
          <a:p>
            <a:r>
              <a:rPr lang="ar-AE" dirty="0"/>
              <a:t>4-	لحديد كل الورقة نضغط على المربع الموجود اعلى الزاوية بين بداية الاحرف وبداية الترقيم , او نضغط مفتاحي (</a:t>
            </a:r>
            <a:r>
              <a:rPr lang="en-US" dirty="0" err="1"/>
              <a:t>ctrl+A</a:t>
            </a:r>
            <a:r>
              <a:rPr lang="en-US" dirty="0"/>
              <a:t> ) .</a:t>
            </a:r>
          </a:p>
          <a:p>
            <a:r>
              <a:rPr lang="en-US" dirty="0"/>
              <a:t>5-	</a:t>
            </a:r>
            <a:r>
              <a:rPr lang="ar-AE" dirty="0"/>
              <a:t>لتحديد خليتين متجاورتين او اكثر ننقر على الخلية الاولى ونستمر بالضغط والاستمرار بالسحب والضغط لحين الوصول الى الخلية الاخيرة .</a:t>
            </a:r>
          </a:p>
          <a:p>
            <a:r>
              <a:rPr lang="ar-AE" dirty="0"/>
              <a:t>6-	لتحديد خليتين غير متجاورتين او عدة خلايا غير متجاورة ننقر على الخلية الاولى بالماوس وفي نفس الوقت نضغط مفتاح </a:t>
            </a:r>
            <a:r>
              <a:rPr lang="en-US" dirty="0"/>
              <a:t>Ctrl </a:t>
            </a:r>
            <a:r>
              <a:rPr lang="ar-AE" dirty="0"/>
              <a:t>ونستمر بالضغط على المفتاح مع تحيد الخلايا الاخرى عن طريق الماوس .</a:t>
            </a:r>
          </a:p>
          <a:p>
            <a:r>
              <a:rPr lang="ar-AE" dirty="0"/>
              <a:t>7-	لتحديد صفين متجاورين  او اكثر ننقر على رقم الصف الاول المراد تضليله ونستمر بالضغط والاستمرار بالسحب والضغط لحين الوصول الى الصف الاخير , وكذلك الحال بالنسبة الى تحديد الاعمدة المتجاورة . </a:t>
            </a:r>
          </a:p>
          <a:p>
            <a:r>
              <a:rPr lang="ar-AE" dirty="0"/>
              <a:t>8-	لحديد صفين غير متجاورين او عدة صفوف غير متجاورة ننقر على الصف الاول المراد تضليله بالماوس وفي نفس الوقت نضغط على مفتاح </a:t>
            </a:r>
            <a:r>
              <a:rPr lang="en-US" dirty="0"/>
              <a:t>ctrl </a:t>
            </a:r>
            <a:r>
              <a:rPr lang="ar-AE" dirty="0"/>
              <a:t>ونستمر بالضغط على المفتاح مع تحديد الصفوف الاخرى عن طريق الماوس .</a:t>
            </a:r>
          </a:p>
        </p:txBody>
      </p:sp>
    </p:spTree>
    <p:extLst>
      <p:ext uri="{BB962C8B-B14F-4D97-AF65-F5344CB8AC3E}">
        <p14:creationId xmlns:p14="http://schemas.microsoft.com/office/powerpoint/2010/main" val="1665247784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576388"/>
            <a:ext cx="6478587" cy="370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855322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480"/>
            <a:ext cx="8208911" cy="266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28" y="2901049"/>
            <a:ext cx="842280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66062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6075"/>
            <a:ext cx="6478587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42563"/>
            <a:ext cx="847651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164988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85" y="620687"/>
            <a:ext cx="7811873" cy="439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57" y="5373216"/>
            <a:ext cx="64785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78206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4811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708920"/>
            <a:ext cx="8494811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77172"/>
            <a:ext cx="871083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567731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8739811" cy="352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26666"/>
            <a:ext cx="852378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25662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6672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5-	شريط تبويب او قائمة بيانات</a:t>
            </a:r>
            <a:r>
              <a:rPr lang="en-US" dirty="0"/>
              <a:t>Data  :-</a:t>
            </a:r>
          </a:p>
          <a:p>
            <a:r>
              <a:rPr lang="ar-AE" dirty="0"/>
              <a:t>يحتوي شريط قائمة بيانات على احضار بيانات خارجية </a:t>
            </a:r>
            <a:r>
              <a:rPr lang="en-US" dirty="0"/>
              <a:t>Get External Data, </a:t>
            </a:r>
            <a:r>
              <a:rPr lang="ar-AE" dirty="0"/>
              <a:t>الاتصالات </a:t>
            </a:r>
            <a:r>
              <a:rPr lang="en-US" dirty="0"/>
              <a:t>Connections, </a:t>
            </a:r>
            <a:r>
              <a:rPr lang="ar-AE" dirty="0" err="1"/>
              <a:t>فرزوتصفية</a:t>
            </a:r>
            <a:r>
              <a:rPr lang="ar-AE" dirty="0"/>
              <a:t> </a:t>
            </a:r>
            <a:r>
              <a:rPr lang="en-US" dirty="0"/>
              <a:t>Sort &amp;Filter , </a:t>
            </a:r>
            <a:r>
              <a:rPr lang="ar-AE" dirty="0"/>
              <a:t>ادوات البيانات</a:t>
            </a:r>
            <a:r>
              <a:rPr lang="en-US" dirty="0"/>
              <a:t>Data Tools , </a:t>
            </a:r>
            <a:r>
              <a:rPr lang="ar-AE" dirty="0"/>
              <a:t>مخطط تفصيلي </a:t>
            </a:r>
            <a:r>
              <a:rPr lang="en-US" dirty="0"/>
              <a:t>Outline .</a:t>
            </a:r>
          </a:p>
          <a:p>
            <a:endParaRPr lang="en-US" dirty="0"/>
          </a:p>
          <a:p>
            <a:r>
              <a:rPr lang="en-US" dirty="0"/>
              <a:t>6-	</a:t>
            </a:r>
            <a:r>
              <a:rPr lang="ar-AE" dirty="0"/>
              <a:t>شريط تبويب او قائمة  مراجعة</a:t>
            </a:r>
            <a:r>
              <a:rPr lang="en-US" dirty="0"/>
              <a:t>Review:- </a:t>
            </a:r>
          </a:p>
          <a:p>
            <a:r>
              <a:rPr lang="ar-AE" dirty="0"/>
              <a:t>يحتوي شريط قائمة مراجعة على تدقيق </a:t>
            </a:r>
            <a:r>
              <a:rPr lang="en-US" dirty="0"/>
              <a:t>Proofing, </a:t>
            </a:r>
            <a:r>
              <a:rPr lang="ar-AE" dirty="0"/>
              <a:t>اللغة </a:t>
            </a:r>
            <a:r>
              <a:rPr lang="en-US" dirty="0"/>
              <a:t>Language, </a:t>
            </a:r>
            <a:r>
              <a:rPr lang="ar-AE" dirty="0"/>
              <a:t>تعليقات</a:t>
            </a:r>
            <a:r>
              <a:rPr lang="en-US" dirty="0"/>
              <a:t>Comments , </a:t>
            </a:r>
            <a:r>
              <a:rPr lang="ar-AE" dirty="0"/>
              <a:t>تغييرات  </a:t>
            </a:r>
            <a:r>
              <a:rPr lang="en-US" dirty="0"/>
              <a:t>Changes . </a:t>
            </a:r>
          </a:p>
          <a:p>
            <a:endParaRPr lang="en-US" dirty="0"/>
          </a:p>
          <a:p>
            <a:r>
              <a:rPr lang="en-US" dirty="0"/>
              <a:t>7-	</a:t>
            </a:r>
            <a:r>
              <a:rPr lang="ar-AE" dirty="0"/>
              <a:t>شريط تبويب او قائمة عرض</a:t>
            </a:r>
            <a:r>
              <a:rPr lang="en-US" dirty="0"/>
              <a:t>view :- </a:t>
            </a:r>
          </a:p>
          <a:p>
            <a:r>
              <a:rPr lang="ar-AE" dirty="0"/>
              <a:t>يحتوي شريط قائمة عرض على طرق عرض المصنفات </a:t>
            </a:r>
            <a:r>
              <a:rPr lang="en-US" dirty="0"/>
              <a:t>Workbook Views, </a:t>
            </a:r>
            <a:r>
              <a:rPr lang="ar-AE" dirty="0"/>
              <a:t>اظهار</a:t>
            </a:r>
            <a:r>
              <a:rPr lang="en-US" dirty="0"/>
              <a:t>Show , </a:t>
            </a:r>
            <a:r>
              <a:rPr lang="ar-AE" dirty="0"/>
              <a:t>تكبير وتصغير</a:t>
            </a:r>
            <a:r>
              <a:rPr lang="en-US" dirty="0"/>
              <a:t>Zoom ,</a:t>
            </a:r>
            <a:r>
              <a:rPr lang="ar-AE" dirty="0"/>
              <a:t>نافذة </a:t>
            </a:r>
            <a:r>
              <a:rPr lang="en-US" dirty="0"/>
              <a:t>Window, </a:t>
            </a:r>
            <a:r>
              <a:rPr lang="ar-AE" dirty="0"/>
              <a:t>وحدات الماكرو</a:t>
            </a:r>
            <a:r>
              <a:rPr lang="en-US" dirty="0"/>
              <a:t>Macros  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23528" y="393305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1-5-4	شريط الصيغة :-</a:t>
            </a:r>
          </a:p>
          <a:p>
            <a:r>
              <a:rPr lang="ar-AE" dirty="0"/>
              <a:t>وهو الشريط الذي يحتوي على حقلين , يحتوي الحقل الاول على عنوان الخلية الفعالة ( يتكون العنوان من تقاطع العمود مع الصف ) بينما يحتوي الحقل الثاني على محتوى تلك الخلية الفعالة .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23528" y="508518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1-5-5	شريط الاوراق </a:t>
            </a:r>
            <a:r>
              <a:rPr lang="en-US" dirty="0"/>
              <a:t>sheets:- </a:t>
            </a:r>
          </a:p>
          <a:p>
            <a:r>
              <a:rPr lang="ar-AE" dirty="0"/>
              <a:t>وهو الشريط الذي يحتوي على اسماء لعدد من الاوراق الموجودة في الملف نفسه . عند انشاء ملف سوف تظهر ثلاث اوراق في الملف ولكن يمكن اجراء عليها بعض التغييرات مثل ادراج  اوراق عمل اخرى او الحذف او تغيير اسمائها او تغيير مواقعها . </a:t>
            </a:r>
          </a:p>
        </p:txBody>
      </p:sp>
    </p:spTree>
    <p:extLst>
      <p:ext uri="{BB962C8B-B14F-4D97-AF65-F5344CB8AC3E}">
        <p14:creationId xmlns:p14="http://schemas.microsoft.com/office/powerpoint/2010/main" val="35913292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556792"/>
            <a:ext cx="8388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AE" dirty="0"/>
          </a:p>
          <a:p>
            <a:r>
              <a:rPr lang="ar-AE" dirty="0"/>
              <a:t>1-5-6	شريط الحالة </a:t>
            </a:r>
            <a:r>
              <a:rPr lang="en-US" dirty="0"/>
              <a:t>status bar:-</a:t>
            </a:r>
          </a:p>
          <a:p>
            <a:r>
              <a:rPr lang="ar-AE" dirty="0"/>
              <a:t>هو الشريط الذي يبين حالة الملف ( رقم الصفحة وعدد الصفحات وعدد الكلمات وتكبير وتصغير حجم الورقة  والتحكم بطريقة عرض ورقة </a:t>
            </a:r>
            <a:r>
              <a:rPr lang="ar-AE" dirty="0" err="1"/>
              <a:t>الاكسل</a:t>
            </a:r>
            <a:r>
              <a:rPr lang="ar-AE" dirty="0"/>
              <a:t>) .</a:t>
            </a:r>
          </a:p>
          <a:p>
            <a:endParaRPr lang="ar-AE" dirty="0"/>
          </a:p>
          <a:p>
            <a:r>
              <a:rPr lang="ar-AE" dirty="0"/>
              <a:t>1-5-7	شريط التمرير العمودي والافقي  </a:t>
            </a:r>
            <a:r>
              <a:rPr lang="en-US" dirty="0"/>
              <a:t>scroll bar:-</a:t>
            </a:r>
          </a:p>
          <a:p>
            <a:r>
              <a:rPr lang="ar-AE" dirty="0"/>
              <a:t>وهو الشريط الذي من خلاله يتم تمرير البيانات التي يصعب رؤيتها من خلال الشاشة بسبب كثرة البيانات المدونة في الملف . </a:t>
            </a:r>
          </a:p>
          <a:p>
            <a:r>
              <a:rPr lang="ar-AE" dirty="0"/>
              <a:t>1-5-8 شريط قائمة ملف (</a:t>
            </a:r>
            <a:r>
              <a:rPr lang="en-US" dirty="0"/>
              <a:t>File) :- </a:t>
            </a:r>
            <a:r>
              <a:rPr lang="ar-AE" dirty="0"/>
              <a:t>سيتم شرحه بالتفصيل في الفصل الثالث </a:t>
            </a: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2903768165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42</Words>
  <Application>Microsoft Office PowerPoint</Application>
  <PresentationFormat>عرض على الشاشة (3:4)‏</PresentationFormat>
  <Paragraphs>29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3</cp:revision>
  <dcterms:created xsi:type="dcterms:W3CDTF">2019-03-20T14:56:37Z</dcterms:created>
  <dcterms:modified xsi:type="dcterms:W3CDTF">2019-03-20T17:19:17Z</dcterms:modified>
</cp:coreProperties>
</file>