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 dir="r"/>
  </p:transition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0" y="476672"/>
            <a:ext cx="6478587" cy="211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4692" y="2582505"/>
            <a:ext cx="5153025" cy="249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888730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9552" y="548680"/>
            <a:ext cx="824440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dirty="0"/>
              <a:t>1-6 تحديد ( تضليل ) النص :- </a:t>
            </a:r>
          </a:p>
          <a:p>
            <a:r>
              <a:rPr lang="ar-AE" dirty="0"/>
              <a:t>لأجراء  اي عملية  على النص كتنسيق الخط او عملية النسخ او القطع او غيرها  من العمليات لابد من اجراء التحديد على الخلايا اولا " , ويتم ذلك من خلال :- </a:t>
            </a:r>
          </a:p>
          <a:p>
            <a:r>
              <a:rPr lang="ar-AE" dirty="0"/>
              <a:t>1-	لتحديد خلية يكفي النقر مرة واحدة على الخلية.</a:t>
            </a:r>
          </a:p>
          <a:p>
            <a:r>
              <a:rPr lang="ar-AE" dirty="0"/>
              <a:t>2-	لحديد صف واحد ننقر على رقم الصف. </a:t>
            </a:r>
          </a:p>
          <a:p>
            <a:r>
              <a:rPr lang="ar-AE" dirty="0"/>
              <a:t>3-	لحديد عمود واحد ننقر على حرف اسم العامود .</a:t>
            </a:r>
          </a:p>
          <a:p>
            <a:r>
              <a:rPr lang="ar-AE" dirty="0"/>
              <a:t>4-	لحديد كل الورقة نضغط على المربع الموجود اعلى الزاوية بين بداية الاحرف وبداية الترقيم , او نضغط مفتاحي (</a:t>
            </a:r>
            <a:r>
              <a:rPr lang="en-US" dirty="0" err="1"/>
              <a:t>ctrl+A</a:t>
            </a:r>
            <a:r>
              <a:rPr lang="en-US" dirty="0"/>
              <a:t> ) .</a:t>
            </a:r>
          </a:p>
          <a:p>
            <a:r>
              <a:rPr lang="en-US" dirty="0"/>
              <a:t>5-	</a:t>
            </a:r>
            <a:r>
              <a:rPr lang="ar-AE" dirty="0"/>
              <a:t>لتحديد خليتين متجاورتين او اكثر ننقر على الخلية الاولى ونستمر بالضغط والاستمرار بالسحب والضغط لحين الوصول الى الخلية الاخيرة .</a:t>
            </a:r>
          </a:p>
          <a:p>
            <a:r>
              <a:rPr lang="ar-AE" dirty="0"/>
              <a:t>6-	لتحديد خليتين غير متجاورتين او عدة خلايا غير متجاورة ننقر على الخلية الاولى بالماوس وفي نفس الوقت نضغط مفتاح </a:t>
            </a:r>
            <a:r>
              <a:rPr lang="en-US" dirty="0"/>
              <a:t>Ctrl </a:t>
            </a:r>
            <a:r>
              <a:rPr lang="ar-AE" dirty="0"/>
              <a:t>ونستمر بالضغط على المفتاح مع تحيد الخلايا الاخرى عن طريق الماوس .</a:t>
            </a:r>
          </a:p>
          <a:p>
            <a:r>
              <a:rPr lang="ar-AE" dirty="0"/>
              <a:t>7-	لتحديد صفين متجاورين  او اكثر ننقر على رقم الصف الاول المراد تضليله ونستمر بالضغط والاستمرار بالسحب والضغط لحين الوصول الى الصف الاخير , وكذلك الحال بالنسبة الى تحديد الاعمدة المتجاورة . </a:t>
            </a:r>
          </a:p>
          <a:p>
            <a:r>
              <a:rPr lang="ar-AE" dirty="0"/>
              <a:t>8-	لحديد صفين غير متجاورين او عدة صفوف غير متجاورة ننقر على الصف الاول المراد تضليله بالماوس وفي نفس الوقت نضغط على مفتاح </a:t>
            </a:r>
            <a:r>
              <a:rPr lang="en-US" dirty="0"/>
              <a:t>ctrl </a:t>
            </a:r>
            <a:r>
              <a:rPr lang="ar-AE" dirty="0"/>
              <a:t>ونستمر بالضغط على المفتاح مع تحديد الصفوف الاخرى عن طريق الماوس .</a:t>
            </a:r>
          </a:p>
        </p:txBody>
      </p:sp>
    </p:spTree>
    <p:extLst>
      <p:ext uri="{BB962C8B-B14F-4D97-AF65-F5344CB8AC3E}">
        <p14:creationId xmlns:p14="http://schemas.microsoft.com/office/powerpoint/2010/main" val="1665247784"/>
      </p:ext>
    </p:extLst>
  </p:cSld>
  <p:clrMapOvr>
    <a:masterClrMapping/>
  </p:clrMapOvr>
  <p:transition spd="slow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576388"/>
            <a:ext cx="6478587" cy="3703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4855322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4480"/>
            <a:ext cx="8208911" cy="2666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28" y="2901049"/>
            <a:ext cx="8422803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2660625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46075"/>
            <a:ext cx="6478587" cy="308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42563"/>
            <a:ext cx="8476515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4164988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385" y="620687"/>
            <a:ext cx="7811873" cy="4392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1257" y="5373216"/>
            <a:ext cx="6478587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1782065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494811" cy="1719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2708920"/>
            <a:ext cx="8494811" cy="167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977172"/>
            <a:ext cx="8710835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5567731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9"/>
            <a:ext cx="8739811" cy="3528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126666"/>
            <a:ext cx="8523787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8256626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476672"/>
            <a:ext cx="849694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dirty="0"/>
              <a:t>5-	شريط تبويب او قائمة بيانات</a:t>
            </a:r>
            <a:r>
              <a:rPr lang="en-US" dirty="0"/>
              <a:t>Data  :-</a:t>
            </a:r>
          </a:p>
          <a:p>
            <a:r>
              <a:rPr lang="ar-AE" dirty="0"/>
              <a:t>يحتوي شريط قائمة بيانات على احضار بيانات خارجية </a:t>
            </a:r>
            <a:r>
              <a:rPr lang="en-US" dirty="0"/>
              <a:t>Get External Data, </a:t>
            </a:r>
            <a:r>
              <a:rPr lang="ar-AE" dirty="0"/>
              <a:t>الاتصالات </a:t>
            </a:r>
            <a:r>
              <a:rPr lang="en-US" dirty="0"/>
              <a:t>Connections, </a:t>
            </a:r>
            <a:r>
              <a:rPr lang="ar-AE" dirty="0" err="1"/>
              <a:t>فرزوتصفية</a:t>
            </a:r>
            <a:r>
              <a:rPr lang="ar-AE" dirty="0"/>
              <a:t> </a:t>
            </a:r>
            <a:r>
              <a:rPr lang="en-US" dirty="0"/>
              <a:t>Sort &amp;Filter , </a:t>
            </a:r>
            <a:r>
              <a:rPr lang="ar-AE" dirty="0"/>
              <a:t>ادوات البيانات</a:t>
            </a:r>
            <a:r>
              <a:rPr lang="en-US" dirty="0"/>
              <a:t>Data Tools , </a:t>
            </a:r>
            <a:r>
              <a:rPr lang="ar-AE" dirty="0"/>
              <a:t>مخطط تفصيلي </a:t>
            </a:r>
            <a:r>
              <a:rPr lang="en-US" dirty="0"/>
              <a:t>Outline .</a:t>
            </a:r>
          </a:p>
          <a:p>
            <a:endParaRPr lang="en-US" dirty="0"/>
          </a:p>
          <a:p>
            <a:r>
              <a:rPr lang="en-US" dirty="0"/>
              <a:t>6-	</a:t>
            </a:r>
            <a:r>
              <a:rPr lang="ar-AE" dirty="0"/>
              <a:t>شريط تبويب او قائمة  مراجعة</a:t>
            </a:r>
            <a:r>
              <a:rPr lang="en-US" dirty="0"/>
              <a:t>Review:- </a:t>
            </a:r>
          </a:p>
          <a:p>
            <a:r>
              <a:rPr lang="ar-AE" dirty="0"/>
              <a:t>يحتوي شريط قائمة مراجعة على تدقيق </a:t>
            </a:r>
            <a:r>
              <a:rPr lang="en-US" dirty="0"/>
              <a:t>Proofing, </a:t>
            </a:r>
            <a:r>
              <a:rPr lang="ar-AE" dirty="0"/>
              <a:t>اللغة </a:t>
            </a:r>
            <a:r>
              <a:rPr lang="en-US" dirty="0"/>
              <a:t>Language, </a:t>
            </a:r>
            <a:r>
              <a:rPr lang="ar-AE" dirty="0"/>
              <a:t>تعليقات</a:t>
            </a:r>
            <a:r>
              <a:rPr lang="en-US" dirty="0"/>
              <a:t>Comments , </a:t>
            </a:r>
            <a:r>
              <a:rPr lang="ar-AE" dirty="0"/>
              <a:t>تغييرات  </a:t>
            </a:r>
            <a:r>
              <a:rPr lang="en-US" dirty="0"/>
              <a:t>Changes . </a:t>
            </a:r>
          </a:p>
          <a:p>
            <a:endParaRPr lang="en-US" dirty="0"/>
          </a:p>
          <a:p>
            <a:r>
              <a:rPr lang="en-US" dirty="0"/>
              <a:t>7-	</a:t>
            </a:r>
            <a:r>
              <a:rPr lang="ar-AE" dirty="0"/>
              <a:t>شريط تبويب او قائمة عرض</a:t>
            </a:r>
            <a:r>
              <a:rPr lang="en-US" dirty="0"/>
              <a:t>view :- </a:t>
            </a:r>
          </a:p>
          <a:p>
            <a:r>
              <a:rPr lang="ar-AE" dirty="0"/>
              <a:t>يحتوي شريط قائمة عرض على طرق عرض المصنفات </a:t>
            </a:r>
            <a:r>
              <a:rPr lang="en-US" dirty="0"/>
              <a:t>Workbook Views, </a:t>
            </a:r>
            <a:r>
              <a:rPr lang="ar-AE" dirty="0"/>
              <a:t>اظهار</a:t>
            </a:r>
            <a:r>
              <a:rPr lang="en-US" dirty="0"/>
              <a:t>Show , </a:t>
            </a:r>
            <a:r>
              <a:rPr lang="ar-AE" dirty="0"/>
              <a:t>تكبير وتصغير</a:t>
            </a:r>
            <a:r>
              <a:rPr lang="en-US" dirty="0"/>
              <a:t>Zoom ,</a:t>
            </a:r>
            <a:r>
              <a:rPr lang="ar-AE" dirty="0"/>
              <a:t>نافذة </a:t>
            </a:r>
            <a:r>
              <a:rPr lang="en-US" dirty="0"/>
              <a:t>Window, </a:t>
            </a:r>
            <a:r>
              <a:rPr lang="ar-AE" dirty="0"/>
              <a:t>وحدات الماكرو</a:t>
            </a:r>
            <a:r>
              <a:rPr lang="en-US" dirty="0"/>
              <a:t>Macros  . </a:t>
            </a:r>
          </a:p>
        </p:txBody>
      </p:sp>
      <p:sp>
        <p:nvSpPr>
          <p:cNvPr id="3" name="مستطيل 2"/>
          <p:cNvSpPr/>
          <p:nvPr/>
        </p:nvSpPr>
        <p:spPr>
          <a:xfrm>
            <a:off x="323528" y="3933056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dirty="0"/>
              <a:t>1-5-4	شريط الصيغة :-</a:t>
            </a:r>
          </a:p>
          <a:p>
            <a:r>
              <a:rPr lang="ar-AE" dirty="0"/>
              <a:t>وهو الشريط الذي يحتوي على حقلين , يحتوي الحقل الاول على عنوان الخلية الفعالة ( يتكون العنوان من تقاطع العمود مع الصف ) بينما يحتوي الحقل الثاني على محتوى تلك الخلية الفعالة . </a:t>
            </a:r>
          </a:p>
        </p:txBody>
      </p:sp>
      <p:sp>
        <p:nvSpPr>
          <p:cNvPr id="4" name="مستطيل 3"/>
          <p:cNvSpPr/>
          <p:nvPr/>
        </p:nvSpPr>
        <p:spPr>
          <a:xfrm>
            <a:off x="323528" y="5085184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dirty="0"/>
              <a:t>1-5-5	شريط الاوراق </a:t>
            </a:r>
            <a:r>
              <a:rPr lang="en-US" dirty="0"/>
              <a:t>sheets:- </a:t>
            </a:r>
          </a:p>
          <a:p>
            <a:r>
              <a:rPr lang="ar-AE" dirty="0"/>
              <a:t>وهو الشريط الذي يحتوي على اسماء لعدد من الاوراق الموجودة في الملف نفسه . عند انشاء ملف سوف تظهر ثلاث اوراق في الملف ولكن يمكن اجراء عليها بعض التغييرات مثل ادراج  اوراق عمل اخرى او الحذف او تغيير اسمائها او تغيير مواقعها . </a:t>
            </a:r>
          </a:p>
        </p:txBody>
      </p:sp>
    </p:spTree>
    <p:extLst>
      <p:ext uri="{BB962C8B-B14F-4D97-AF65-F5344CB8AC3E}">
        <p14:creationId xmlns:p14="http://schemas.microsoft.com/office/powerpoint/2010/main" val="359132929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95536" y="1556792"/>
            <a:ext cx="83884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AE" dirty="0"/>
          </a:p>
          <a:p>
            <a:r>
              <a:rPr lang="ar-AE" dirty="0"/>
              <a:t>1-5-6	شريط الحالة </a:t>
            </a:r>
            <a:r>
              <a:rPr lang="en-US" dirty="0"/>
              <a:t>status bar:-</a:t>
            </a:r>
          </a:p>
          <a:p>
            <a:r>
              <a:rPr lang="ar-AE" dirty="0"/>
              <a:t>هو الشريط الذي يبين حالة الملف ( رقم الصفحة وعدد الصفحات وعدد الكلمات وتكبير وتصغير حجم الورقة  والتحكم بطريقة عرض ورقة </a:t>
            </a:r>
            <a:r>
              <a:rPr lang="ar-AE" dirty="0" err="1"/>
              <a:t>الاكسل</a:t>
            </a:r>
            <a:r>
              <a:rPr lang="ar-AE" dirty="0"/>
              <a:t>) .</a:t>
            </a:r>
          </a:p>
          <a:p>
            <a:endParaRPr lang="ar-AE" dirty="0"/>
          </a:p>
          <a:p>
            <a:r>
              <a:rPr lang="ar-AE" dirty="0"/>
              <a:t>1-5-7	شريط التمرير العمودي والافقي  </a:t>
            </a:r>
            <a:r>
              <a:rPr lang="en-US" dirty="0"/>
              <a:t>scroll bar:-</a:t>
            </a:r>
          </a:p>
          <a:p>
            <a:r>
              <a:rPr lang="ar-AE" dirty="0"/>
              <a:t>وهو الشريط الذي من خلاله يتم تمرير البيانات التي يصعب رؤيتها من خلال الشاشة بسبب كثرة البيانات المدونة في الملف . </a:t>
            </a:r>
          </a:p>
          <a:p>
            <a:r>
              <a:rPr lang="ar-AE" dirty="0"/>
              <a:t>1-5-8 شريط قائمة ملف (</a:t>
            </a:r>
            <a:r>
              <a:rPr lang="en-US" dirty="0"/>
              <a:t>File) :- </a:t>
            </a:r>
            <a:r>
              <a:rPr lang="ar-AE" dirty="0"/>
              <a:t>سيتم شرحه بالتفصيل في الفصل الثالث </a:t>
            </a:r>
          </a:p>
          <a:p>
            <a:endParaRPr lang="ar-AE" dirty="0"/>
          </a:p>
        </p:txBody>
      </p:sp>
    </p:spTree>
    <p:extLst>
      <p:ext uri="{BB962C8B-B14F-4D97-AF65-F5344CB8AC3E}">
        <p14:creationId xmlns:p14="http://schemas.microsoft.com/office/powerpoint/2010/main" val="2903768165"/>
      </p:ext>
    </p:extLst>
  </p:cSld>
  <p:clrMapOvr>
    <a:masterClrMapping/>
  </p:clrMapOvr>
  <p:transition spd="slow"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</TotalTime>
  <Words>42</Words>
  <Application>Microsoft Office PowerPoint</Application>
  <PresentationFormat>عرض على الشاشة (3:4)‏</PresentationFormat>
  <Paragraphs>29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ahmed</cp:lastModifiedBy>
  <cp:revision>3</cp:revision>
  <dcterms:created xsi:type="dcterms:W3CDTF">2019-03-20T14:56:37Z</dcterms:created>
  <dcterms:modified xsi:type="dcterms:W3CDTF">2019-03-20T17:19:17Z</dcterms:modified>
</cp:coreProperties>
</file>