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57" r:id="rId5"/>
    <p:sldId id="258" r:id="rId6"/>
    <p:sldId id="262" r:id="rId7"/>
    <p:sldId id="259" r:id="rId8"/>
    <p:sldId id="261" r:id="rId9"/>
    <p:sldId id="269" r:id="rId10"/>
    <p:sldId id="267" r:id="rId11"/>
    <p:sldId id="265" r:id="rId12"/>
    <p:sldId id="268" r:id="rId13"/>
    <p:sldId id="264" r:id="rId14"/>
    <p:sldId id="26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4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2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70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1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2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1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7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A365-9E7D-4C22-BDD6-78A28AA31E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5285A-6FE5-4B91-9F97-A8554DF2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69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57463" y="1807104"/>
            <a:ext cx="6748462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ar-IQ" sz="16600" dirty="0" smtClean="0">
                <a:solidFill>
                  <a:srgbClr val="FF0000"/>
                </a:solidFill>
              </a:rPr>
              <a:t>النقد 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12553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ar-IQ" sz="6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دكتور محمد هادي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897211_425482011555417_354935618882083225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8" y="0"/>
            <a:ext cx="4632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3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770001_262853124618877_471107175493035622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3" y="0"/>
            <a:ext cx="4219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4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910078_2311775312425671_175652906585607372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0"/>
            <a:ext cx="4210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7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609099_2076084919157491_487338373589185331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0"/>
            <a:ext cx="4430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1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462309_2775484879135861_213859359397825740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5" y="0"/>
            <a:ext cx="4540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0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861241_388961058353084_857251147734319104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0"/>
            <a:ext cx="4692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6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609081_939860656404908_53124835313293721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3" y="0"/>
            <a:ext cx="5170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0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94" y="735983"/>
            <a:ext cx="4687887" cy="5531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4228739_341698343218171_695041121565487923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69" y="672586"/>
            <a:ext cx="4924425" cy="6285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7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539160_335631450408643_775103589320858009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0"/>
            <a:ext cx="4735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6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441077_1056680354516044_766373815318164275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78" y="0"/>
            <a:ext cx="4754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5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480085_596307740853363_381226631112844902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8" y="0"/>
            <a:ext cx="4872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23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TM04033937[[fn=مسلك بخاري]]</Template>
  <TotalTime>11</TotalTime>
  <Words>4</Words>
  <Application>Microsoft Office PowerPoint</Application>
  <PresentationFormat>ملء الشاشة</PresentationFormat>
  <Paragraphs>2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Courier New</vt:lpstr>
      <vt:lpstr>Times New Roman</vt:lpstr>
      <vt:lpstr>مسلك بخاري</vt:lpstr>
      <vt:lpstr>النقد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النقد </dc:title>
  <dc:creator>nada</dc:creator>
  <cp:lastModifiedBy>nada</cp:lastModifiedBy>
  <cp:revision>1</cp:revision>
  <dcterms:created xsi:type="dcterms:W3CDTF">2019-03-27T18:08:16Z</dcterms:created>
  <dcterms:modified xsi:type="dcterms:W3CDTF">2019-03-27T18:20:15Z</dcterms:modified>
</cp:coreProperties>
</file>