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3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6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5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4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4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2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93FCA4-8FA0-43D8-B327-E9743F836D8D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E27C3-5869-45D8-A500-8A390E6F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8000" dirty="0" err="1" smtClean="0">
                <a:solidFill>
                  <a:srgbClr val="FF0000"/>
                </a:solidFill>
              </a:rPr>
              <a:t>السيبرانية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8565" y="605119"/>
            <a:ext cx="10919011" cy="552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rtl="1">
              <a:lnSpc>
                <a:spcPct val="110000"/>
              </a:lnSpc>
              <a:spcAft>
                <a:spcPts val="0"/>
              </a:spcAft>
            </a:pPr>
            <a:r>
              <a:rPr lang="ar-IQ" sz="5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فيلم </a:t>
            </a:r>
            <a:r>
              <a:rPr lang="ar-IQ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E.T</a:t>
            </a:r>
            <a:r>
              <a:rPr lang="ar-IQ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للمخرج (ستيفن </a:t>
            </a:r>
            <a:r>
              <a:rPr lang="ar-IQ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سبيلبيرغ</a:t>
            </a:r>
            <a:r>
              <a:rPr lang="ar-IQ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المنتج في ثمانينيات القرن المنصرم من أوائل الأفلام التي انتجت ووظفت الوسائط </a:t>
            </a:r>
            <a:r>
              <a:rPr lang="ar-IQ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السيبرانية</a:t>
            </a:r>
            <a:r>
              <a:rPr lang="ar-IQ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في بنية الفيلم السينمائي لا سيما على مستوى الشكل </a:t>
            </a:r>
            <a:r>
              <a:rPr lang="ar-IQ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الفيلمي</a:t>
            </a:r>
            <a:r>
              <a:rPr lang="ar-IQ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وعناصره الفاعلة في فضاء الصورة المرئية.</a:t>
            </a:r>
            <a:endParaRPr lang="en-US" sz="4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3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0" y="640976"/>
            <a:ext cx="10770535" cy="56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6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51329" y="618564"/>
            <a:ext cx="109862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ان التلاقح بين تكنولوجيا الاتصال خاصة السينما والتلفزيون، والعلوم </a:t>
            </a:r>
            <a:r>
              <a:rPr lang="ar-IQ" sz="4000" b="1" dirty="0" err="1">
                <a:solidFill>
                  <a:srgbClr val="FF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 اوجد فضاءً </a:t>
            </a:r>
            <a:r>
              <a:rPr lang="ar-IQ" sz="4000" b="1" dirty="0" err="1">
                <a:solidFill>
                  <a:srgbClr val="FF0000"/>
                </a:solidFill>
                <a:ea typeface="Calibri" panose="020F0502020204030204" pitchFamily="34" charset="0"/>
              </a:rPr>
              <a:t>اتصاليا</a:t>
            </a:r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 لبث أنظمة ثقافية تغادر تجنيسها لتكوين لغة جديدة يفهمها الاخر، الذي صار جزءً داخل سلطة المنظومة التكنولوجية التي تحيطه في كل مكان. وفي ضوء مقتضيات التداخل بين الوسائط الاتصالية </a:t>
            </a:r>
            <a:r>
              <a:rPr lang="ar-IQ" sz="4000" b="1" dirty="0" err="1">
                <a:solidFill>
                  <a:srgbClr val="FF0000"/>
                </a:solidFill>
                <a:ea typeface="Calibri" panose="020F0502020204030204" pitchFamily="34" charset="0"/>
              </a:rPr>
              <a:t>والسيبرانية</a:t>
            </a:r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 (علم التحكم الالي)، ظهرت تجارب بصرية تستقي مسوغات وجودها من شرط الاندماج والتفاعل الفكري والثقافي والالكتروني للإسهام في استثمار الثورة </a:t>
            </a:r>
            <a:r>
              <a:rPr lang="ar-IQ" sz="4000" b="1" dirty="0" err="1">
                <a:solidFill>
                  <a:srgbClr val="FF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 وتأطيرها ضمن حقل الخطاب السمعي والصوري والكشف عن الصورة </a:t>
            </a:r>
            <a:r>
              <a:rPr lang="ar-IQ" sz="4000" b="1" dirty="0" err="1">
                <a:solidFill>
                  <a:srgbClr val="FF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4000" b="1" dirty="0">
                <a:solidFill>
                  <a:srgbClr val="FF0000"/>
                </a:solidFill>
                <a:ea typeface="Calibri" panose="020F0502020204030204" pitchFamily="34" charset="0"/>
              </a:rPr>
              <a:t> السينمائية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1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4" y="605118"/>
            <a:ext cx="10848882" cy="57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2012" y="645459"/>
            <a:ext cx="10999694" cy="493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  <a:spcAft>
                <a:spcPts val="0"/>
              </a:spcAft>
            </a:pP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وظفت العديد من أنظمة الحاسوب في أوائل الستينيات من القرن العشرين، لاستكشاف إمكانات الذكاء الصناعي وانشاء أفلام ذات توليفات الكترونية ورقمية. فكان استخدام وتوظيف تقنيات "</a:t>
            </a:r>
            <a:r>
              <a:rPr lang="ar-IQ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السيبرانية</a:t>
            </a: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في الأفلام كبداية للتقنيات الرقمية، واستنادا الى آليات الذكاء الصناعي تم تطوير برمجة الحاسوب تبعا لتفاعلها مع التقنيات الجديدة </a:t>
            </a:r>
            <a:r>
              <a:rPr lang="ar-IQ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لانشاء</a:t>
            </a: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بيئات تفاعلية ثلاثية الابعاد، تحاكي المبادئ الأولية للواقع لكنها تفوق إمكاناته لاكتشاف رؤى جديدة، وبهذا توسعت المدركات عن طريق </a:t>
            </a:r>
            <a:r>
              <a:rPr lang="ar-IQ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التقانات</a:t>
            </a: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السيبرانية</a:t>
            </a: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المتداخلة مع الأساليب العلمية المختبرية </a:t>
            </a:r>
            <a:r>
              <a:rPr lang="ar-IQ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البايولوجية</a:t>
            </a:r>
            <a:r>
              <a:rPr lang="ar-IQ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باتجاه الانسان. </a:t>
            </a:r>
            <a:endParaRPr lang="en-US" sz="32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8223"/>
            <a:ext cx="10824882" cy="56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5118" y="605118"/>
            <a:ext cx="10972800" cy="511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0000"/>
              </a:lnSpc>
              <a:spcAft>
                <a:spcPts val="0"/>
              </a:spcAft>
            </a:pPr>
            <a:r>
              <a:rPr lang="ar-IQ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 توظيف النظم </a:t>
            </a:r>
            <a:r>
              <a:rPr lang="ar-IQ" sz="6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السيبرانية</a:t>
            </a:r>
            <a:r>
              <a:rPr lang="ar-IQ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صمم </a:t>
            </a:r>
            <a:r>
              <a:rPr lang="ar-IQ" sz="6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لانجاز</a:t>
            </a:r>
            <a:r>
              <a:rPr lang="ar-IQ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عدد كبير من الاحداث في الحركة </a:t>
            </a:r>
            <a:r>
              <a:rPr lang="ar-IQ" sz="6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والتاثيرات</a:t>
            </a:r>
            <a:r>
              <a:rPr lang="ar-IQ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وتوفير المجالات الواسعة للشروع في انتاج أفلام غريبة ومثيرة للمشاهد خلافا للمعايير السائدة فضلاً عن انشاء مشاهد غير متوقعة.</a:t>
            </a:r>
            <a:endParaRPr lang="en-US" sz="5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7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3" y="598394"/>
            <a:ext cx="10931338" cy="56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2353" y="591672"/>
            <a:ext cx="10945905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وبالعودة الى أصول 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 نجد ان 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مرجعياتها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 تعود الى كلمة يونانية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κυ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βερνήτης </a:t>
            </a:r>
            <a:r>
              <a:rPr lang="ar-IQ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أو (</a:t>
            </a:r>
            <a:r>
              <a:rPr lang="ar-IQ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كيبرنيتيس</a:t>
            </a:r>
            <a:r>
              <a:rPr lang="ar-IQ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تعني فن التوجه والقيادة والتحكم عن بعد او الحاكم والقبطان "</a:t>
            </a:r>
            <a:r>
              <a:rPr lang="ar-IQ" sz="3200" b="1" baseline="30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ar-IQ" sz="3200" b="1" baseline="30000" dirty="0">
                <a:solidFill>
                  <a:srgbClr val="C00000"/>
                </a:solidFill>
                <a:ea typeface="Calibri" panose="020F0502020204030204" pitchFamily="34" charset="0"/>
              </a:rPr>
              <a:t>)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، فضلا عن ان اول من اعتمد مصطلح 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 هو عالم الرياضيات (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نوربرت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 وينر) في عام (1948)، ووصفه بانه "علم القيادة لدراسة السيطرة والتحكم والاتصال بين الحيوان </a:t>
            </a:r>
            <a:r>
              <a:rPr lang="ar-IQ" sz="3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والالة«</a:t>
            </a:r>
            <a:r>
              <a:rPr lang="ar-IQ" sz="3200" b="1" baseline="30000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ar-IQ" sz="3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الذي 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عد كلا من الحيوانات باعتبارها نظم 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بايولوجية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، والأجهزة التي تعد نظم صناعية، يمكنها ان تعمل على وفق المبادئ </a:t>
            </a:r>
            <a:r>
              <a:rPr lang="ar-IQ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السيبرانية</a:t>
            </a:r>
            <a:r>
              <a:rPr lang="ar-IQ" sz="3200" b="1" dirty="0">
                <a:solidFill>
                  <a:srgbClr val="C00000"/>
                </a:solidFill>
                <a:ea typeface="Calibri" panose="020F0502020204030204" pitchFamily="34" charset="0"/>
              </a:rPr>
              <a:t> لتحقيق الاتصال وتدفق المعلومات بين الكائن والبيئة المحيطة، وعليه يمكن تحقيق اتصال النظم الحية وغير الحية بأهداف جديدة قادرة على تطوير قدرات أعضاء الكائن الحي. 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77" y="461401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0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345</Words>
  <Application>Microsoft Office PowerPoint</Application>
  <PresentationFormat>ملء الشاشة</PresentationFormat>
  <Paragraphs>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عضوي</vt:lpstr>
      <vt:lpstr>السيبرانية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السيبرانية</dc:title>
  <dc:creator>nada</dc:creator>
  <cp:lastModifiedBy>nada</cp:lastModifiedBy>
  <cp:revision>3</cp:revision>
  <dcterms:created xsi:type="dcterms:W3CDTF">2019-03-25T20:03:15Z</dcterms:created>
  <dcterms:modified xsi:type="dcterms:W3CDTF">2019-03-25T20:29:28Z</dcterms:modified>
</cp:coreProperties>
</file>