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0" r:id="rId5"/>
    <p:sldId id="259" r:id="rId6"/>
    <p:sldId id="262" r:id="rId7"/>
    <p:sldId id="261" r:id="rId8"/>
    <p:sldId id="257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0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546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6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439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49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2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48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5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6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99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C256FEC-B26C-474B-AE75-A5ED1AAC9F50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39291-F20C-40BE-B89B-11F42576A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2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828675" y="1447800"/>
            <a:ext cx="10458450" cy="3329581"/>
          </a:xfrm>
        </p:spPr>
        <p:txBody>
          <a:bodyPr/>
          <a:lstStyle/>
          <a:p>
            <a:pPr algn="ctr"/>
            <a:r>
              <a:rPr lang="ar-IQ" sz="8800" b="1" dirty="0" smtClean="0">
                <a:solidFill>
                  <a:srgbClr val="FF0000"/>
                </a:solidFill>
              </a:rPr>
              <a:t>محاضرات وسائل الاتصال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823699_2046356105418015_871437565158437683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0"/>
            <a:ext cx="47990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498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4525681_345267369436689_493499649345191936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250" y="0"/>
            <a:ext cx="4633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2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4798659_988439224682629_277737036178679398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3" y="0"/>
            <a:ext cx="478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4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4798531_259046454998811_781237043567211315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0" y="0"/>
            <a:ext cx="48117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48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5576033_2371881283083160_4304376602977894400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"/>
            <a:ext cx="758291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83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4799113_655653644873141_831757425744596172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38" y="0"/>
            <a:ext cx="4606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66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54523626_2269508153109105_84760608312959959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0"/>
            <a:ext cx="4756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768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</TotalTime>
  <Words>3</Words>
  <Application>Microsoft Office PowerPoint</Application>
  <PresentationFormat>ملء الشاشة</PresentationFormat>
  <Paragraphs>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أيون</vt:lpstr>
      <vt:lpstr>محاضرات وسائل الاتصال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وسائل الاتصال</dc:title>
  <dc:creator>nada</dc:creator>
  <cp:lastModifiedBy>nada</cp:lastModifiedBy>
  <cp:revision>1</cp:revision>
  <dcterms:created xsi:type="dcterms:W3CDTF">2019-03-25T21:10:44Z</dcterms:created>
  <dcterms:modified xsi:type="dcterms:W3CDTF">2019-03-25T21:16:32Z</dcterms:modified>
</cp:coreProperties>
</file>