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39280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مدرسة المادة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solidFill>
                  <a:prstClr val="black"/>
                </a:solidFill>
                <a:ea typeface="Calibri"/>
                <a:cs typeface="Andalus"/>
              </a:rPr>
              <a:t>م.م</a:t>
            </a: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. تغريد خضير هذال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/>
            <a:r>
              <a:rPr lang="ar-IQ" sz="3600" b="1">
                <a:solidFill>
                  <a:prstClr val="black"/>
                </a:solidFill>
                <a:ea typeface="Calibri"/>
                <a:cs typeface="Andalus"/>
              </a:rPr>
              <a:t>قسم الرياضيات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11" y="764704"/>
            <a:ext cx="699024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848872" cy="669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951" y="836712"/>
            <a:ext cx="8398675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6992290" cy="532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9" y="1196752"/>
            <a:ext cx="703445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3848" y="2869231"/>
            <a:ext cx="296587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16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9</cp:revision>
  <dcterms:created xsi:type="dcterms:W3CDTF">2019-02-20T13:43:27Z</dcterms:created>
  <dcterms:modified xsi:type="dcterms:W3CDTF">2019-02-20T14:35:16Z</dcterms:modified>
</cp:coreProperties>
</file>