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ADF1-27D5-421A-97BF-E44B611A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D372F-06CC-4C50-99E5-A2FBDEF39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B9134-02E5-4357-A87D-ED9DCE0F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8860-2491-40EF-B3CF-B99CDE3C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FD0AF-A3C7-4212-A4E4-CDDA009F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4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46FA-2E69-4EEE-9DA2-BAEA7B3A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4FFB5-4D6F-4240-BE9B-2FAD2F8C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F0CD-A517-4098-AB42-F8FC2498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CBDB-C2BD-423D-A6FF-1FEC0D9A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8D7F-0E6D-4D3B-9139-BB91A9CD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5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E34B5-0481-4573-969F-8307FFF46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2A4A3-4515-4CDE-991A-6DBE36C9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7A17-D9E0-4DF0-A360-FC92C791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352C-FDF3-4E57-89C2-322672EE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6F7C-EC7D-4E27-A910-A17ABB57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0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FC4-8879-4431-AA6D-F03B7A6F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97CD-F8FF-4FAA-B713-EEC59852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7FEA4-2DC9-44AA-BE3A-2E67F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596B-C4BF-404E-AC9A-E51E1975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5F90-F166-4A58-8B26-09C5F79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45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666A-029C-439B-BAAD-333FF7CF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F6B9-5279-44D1-95A1-AF691B2B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245C-AA1E-436A-AC10-4A521D13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D2F4-3B13-4B36-ABF1-50BE4BDE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44C2-6D3F-41AE-86DF-F4AF8EB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E170-5910-4D54-9C39-7AF1A4D0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B1E6-5073-4FCC-92D3-688966F8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0B27E-A146-4953-8C4E-CA55AD51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C270-B351-422B-BB3F-15A8BA97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3196-F067-44D7-91E4-9A4C4B93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8E20B-84E9-4F5A-81ED-999E2B4B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83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1E95-A96D-4428-A723-65994C19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5B62-AA72-4026-89E5-5AFE3161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E2533-63EC-43A7-8721-28C0B95CE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E5E98-7F90-44A8-AA8E-347FB72D6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E28A9-7E9C-46F6-9ACD-5C5E40A3E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9EE38-173A-4EAA-81A9-DD42B68F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1B5B0-750C-4C8D-B1F1-C9B0EAE1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07075-9B14-4461-BD11-C396840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64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AC7A-8606-4FFD-8A4E-55ED3896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43BA8-262A-4F00-8F45-7F3E23A9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CCC0-E700-48DC-B7F8-235F10D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B8B9-02F5-47E2-9790-7479AB1F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77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5E28A-9686-426B-8A91-1A4202C5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37D8C-4A64-4EF6-9C66-71D94B20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27ECE-45F8-471A-8F00-6A21B487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52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855-BECD-4A13-A132-EDAE5221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2A29-A4FC-4AA0-B382-3E1B7468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D4DC9-2E72-477F-9BD2-822E4D95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39F41-8F38-4D8D-A9AD-66E1B0A1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2FF9-57A9-4E08-8BA4-EDFBEB83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B2BFD-4452-4CA2-8A3E-487631F0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55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569C-0BBF-4DC5-BE86-21FD01CE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35B73-7B6A-4841-9675-04A07455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8B659-CFA0-4941-8BB6-5B98A477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643AD-D2AC-4181-B045-20CEE79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78B1-BEEC-40C0-8F8C-0F6FAB78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AFB6B-68FC-45BC-93A5-FC2DDEAF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53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17B1F-EAC0-47E4-A4E2-2E7E2098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7603-52A1-472D-B5D0-F254C7A6A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15C6-8FBD-4260-B0FE-0E98BFE98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F5A7-F038-4A98-95AD-CE807DBA8475}" type="datetimeFigureOut">
              <a:rPr lang="en-MY" smtClean="0"/>
              <a:t>24/3/2019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97F1-17FB-4FF7-B259-2AC117890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B81D-5D2F-4DD3-A3C1-3099EDB5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1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6001525-7B6D-43B5-9C41-49E1CC31094E}"/>
                  </a:ext>
                </a:extLst>
              </p:cNvPr>
              <p:cNvSpPr/>
              <p:nvPr/>
            </p:nvSpPr>
            <p:spPr>
              <a:xfrm>
                <a:off x="604911" y="454901"/>
                <a:ext cx="10452294" cy="6147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Definition 2.6: -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 ideal I of a ring R is called a proper ideal if I≠ R and I is called nontrivial ideal if I ≠{0} and I≠ R.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Theorem 2.7: -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{ I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} be a family of  ideals of a ring R, then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MY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nary>
                    <m:r>
                      <a:rPr lang="en-US" sz="24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is an ideal In R. </a:t>
                </a:r>
                <a:endParaRPr lang="en-MY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Proof: - 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MY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 baseline="-25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sz="2400" baseline="-25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nary>
                    <m:r>
                      <a:rPr lang="en-US" sz="24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[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∀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]</a:t>
                </a:r>
                <a:endParaRPr lang="en-MY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Let a, b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implies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∀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∀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MY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a – b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∀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[ ideal definition] </a:t>
                </a:r>
                <a:endParaRPr lang="en-MY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a – b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MY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6001525-7B6D-43B5-9C41-49E1CC310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11" y="454901"/>
                <a:ext cx="10452294" cy="6147389"/>
              </a:xfrm>
              <a:prstGeom prst="rect">
                <a:avLst/>
              </a:prstGeom>
              <a:blipFill>
                <a:blip r:embed="rId2"/>
                <a:stretch>
                  <a:fillRect l="-875" r="-1399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74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64D281-E902-4040-B01C-86C2E56B85C2}"/>
              </a:ext>
            </a:extLst>
          </p:cNvPr>
          <p:cNvSpPr/>
          <p:nvPr/>
        </p:nvSpPr>
        <p:spPr>
          <a:xfrm>
            <a:off x="398584" y="810767"/>
            <a:ext cx="11000936" cy="415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920">
              <a:lnSpc>
                <a:spcPct val="107000"/>
              </a:lnSpc>
              <a:spcAft>
                <a:spcPts val="800"/>
              </a:spcAft>
            </a:pPr>
            <a:endParaRPr lang="en-MY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FF277E5-CF4F-4534-A333-D945EDB64DED}"/>
                  </a:ext>
                </a:extLst>
              </p:cNvPr>
              <p:cNvSpPr/>
              <p:nvPr/>
            </p:nvSpPr>
            <p:spPr>
              <a:xfrm>
                <a:off x="590842" y="103506"/>
                <a:ext cx="10002129" cy="4724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∈∩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∀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implies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∀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MY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nary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0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MY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nary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aseline="-25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-US" sz="20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ideal.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But the union is not ideal for example: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2Z is ideal , 3Z is ideal,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2∈2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3∈3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∪3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𝑖𝑑𝑒𝑎𝑙</m:t>
                    </m:r>
                  </m:oMath>
                </a14:m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 , 3 ∈2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∪3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3−2 ∈2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∪3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1∉2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∪3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∪3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𝑛𝑜𝑡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𝑖𝑑𝑒𝑎𝑙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en-MY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FF277E5-CF4F-4534-A333-D945EDB64D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2" y="103506"/>
                <a:ext cx="10002129" cy="4724498"/>
              </a:xfrm>
              <a:prstGeom prst="rect">
                <a:avLst/>
              </a:prstGeom>
              <a:blipFill>
                <a:blip r:embed="rId2"/>
                <a:stretch>
                  <a:fillRect l="-1158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13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2019-03-03T18:03:26Z</dcterms:created>
  <dcterms:modified xsi:type="dcterms:W3CDTF">2019-03-24T19:17:30Z</dcterms:modified>
</cp:coreProperties>
</file>