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DF1-27D5-421A-97BF-E44B611A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D372F-06CC-4C50-99E5-A2FBDEF39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9134-02E5-4357-A87D-ED9DCE0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8860-2491-40EF-B3CF-B99CDE3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D0AF-A3C7-4212-A4E4-CDDA009F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46FA-2E69-4EEE-9DA2-BAEA7B3A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FFB5-4D6F-4240-BE9B-2FAD2F8C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F0CD-A517-4098-AB42-F8FC2498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CBDB-C2BD-423D-A6FF-1FEC0D9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8D7F-0E6D-4D3B-9139-BB91A9CD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5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34B5-0481-4573-969F-8307FFF46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2A4A3-4515-4CDE-991A-6DBE36C9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7A17-D9E0-4DF0-A360-FC92C791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52C-FDF3-4E57-89C2-322672EE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6F7C-EC7D-4E27-A910-A17ABB5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0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C4-8879-4431-AA6D-F03B7A6F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97CD-F8FF-4FAA-B713-EEC59852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FEA4-2DC9-44AA-BE3A-2E67F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596B-C4BF-404E-AC9A-E51E1975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F90-F166-4A58-8B26-09C5F79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4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666A-029C-439B-BAAD-333FF7C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F6B9-5279-44D1-95A1-AF691B2B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245C-AA1E-436A-AC10-4A521D13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D2F4-3B13-4B36-ABF1-50BE4BDE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44C2-6D3F-41AE-86DF-F4AF8EB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E170-5910-4D54-9C39-7AF1A4D0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1E6-5073-4FCC-92D3-688966F8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0B27E-A146-4953-8C4E-CA55AD51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C270-B351-422B-BB3F-15A8BA97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196-F067-44D7-91E4-9A4C4B93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8E20B-84E9-4F5A-81ED-999E2B4B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8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1E95-A96D-4428-A723-65994C19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5B62-AA72-4026-89E5-5AFE316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E2533-63EC-43A7-8721-28C0B95C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5E98-7F90-44A8-AA8E-347FB72D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E28A9-7E9C-46F6-9ACD-5C5E40A3E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9EE38-173A-4EAA-81A9-DD42B68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B5B0-750C-4C8D-B1F1-C9B0EAE1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07075-9B14-4461-BD11-C396840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AC7A-8606-4FFD-8A4E-55ED3896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43BA8-262A-4F00-8F45-7F3E23A9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CCC0-E700-48DC-B7F8-235F10D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B8B9-02F5-47E2-9790-7479AB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7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5E28A-9686-426B-8A91-1A4202C5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37D8C-4A64-4EF6-9C66-71D94B2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27ECE-45F8-471A-8F00-6A21B48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2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855-BECD-4A13-A132-EDAE5221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2A29-A4FC-4AA0-B382-3E1B7468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D4DC9-2E72-477F-9BD2-822E4D95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9F41-8F38-4D8D-A9AD-66E1B0A1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2FF9-57A9-4E08-8BA4-EDFBEB83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B2BFD-4452-4CA2-8A3E-487631F0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5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69C-0BBF-4DC5-BE86-21FD01CE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35B73-7B6A-4841-9675-04A07455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B659-CFA0-4941-8BB6-5B98A477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43AD-D2AC-4181-B045-20CEE7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8B1-BEEC-40C0-8F8C-0F6FAB7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AFB6B-68FC-45BC-93A5-FC2DDEA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53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17B1F-EAC0-47E4-A4E2-2E7E2098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7603-52A1-472D-B5D0-F254C7A6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5C6-8FBD-4260-B0FE-0E98BFE9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F5A7-F038-4A98-95AD-CE807DBA8475}" type="datetimeFigureOut">
              <a:rPr lang="en-MY" smtClean="0"/>
              <a:t>6/3/2019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97F1-17FB-4FF7-B259-2AC117890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81D-5D2F-4DD3-A3C1-3099EDB5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1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6A33E1-23B1-4485-9E71-1FB251D7C145}"/>
              </a:ext>
            </a:extLst>
          </p:cNvPr>
          <p:cNvSpPr/>
          <p:nvPr/>
        </p:nvSpPr>
        <p:spPr>
          <a:xfrm>
            <a:off x="140677" y="1309862"/>
            <a:ext cx="12051323" cy="433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Homomorphism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Definition 1.19:-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 R and R*  be a ring, f: R→R*, then f is homomorphism if 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= f(a) + f(b) 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600"/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a.b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= f(a) f(b). 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 1.20 :- 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Let Ø : R→ R* s.t Ø( r )=0 for all r in R is a ring homomorphism is called zero homomorphism. </a:t>
            </a:r>
            <a:endParaRPr lang="en-MY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: R → R*  s . t I( r) = r for all r in R is a ring homo. is called identity homo. </a:t>
            </a:r>
            <a:endParaRPr lang="en-M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6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3354D6F-31AA-4311-9A1B-F8D77C87AE91}"/>
                  </a:ext>
                </a:extLst>
              </p:cNvPr>
              <p:cNvSpPr/>
              <p:nvPr/>
            </p:nvSpPr>
            <p:spPr>
              <a:xfrm>
                <a:off x="196949" y="956496"/>
                <a:ext cx="11746522" cy="5139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Definition 1. 21 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f: R→R*be a ring homomorphism.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f is one to one, then f is monomorphism.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f is onto, then f is epimorphism.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f is (1 – 1) and onto, then f is isomorphism.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Definition 1.22:-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f: R→R* and f is isomorphism, then we say that R is isomorphic to R*, and R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R*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Remark 1.23:-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f: R→R*be a ring homomorphism, then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f(0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0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f(-a) = -f(a) for all a in R.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F(1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1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when R and R* are rings with identity.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3354D6F-31AA-4311-9A1B-F8D77C87AE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9" y="956496"/>
                <a:ext cx="11746522" cy="5139997"/>
              </a:xfrm>
              <a:prstGeom prst="rect">
                <a:avLst/>
              </a:prstGeom>
              <a:blipFill>
                <a:blip r:embed="rId2"/>
                <a:stretch>
                  <a:fillRect l="-675" t="-830" b="-1305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1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0B9C7A2-FC92-41A7-967E-13606A7BB1D7}"/>
                  </a:ext>
                </a:extLst>
              </p:cNvPr>
              <p:cNvSpPr/>
              <p:nvPr/>
            </p:nvSpPr>
            <p:spPr>
              <a:xfrm>
                <a:off x="248528" y="652919"/>
                <a:ext cx="11315115" cy="5552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Theorem 1.24: - 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Any ring can be imbedded in a ring with identity.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Proof: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- Let R x Z = { (r , n ) :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R,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Z}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Define + and. on R x Z as follows: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 r , n ) + ( t , m ) = ( r + t , n + m ) 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 r , n ) . ( t , m ) = ( rt +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nt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+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mr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nm )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Then R x Z  is a ring with identity ( 0 , 1)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(r , n ) . ( 0 , 1 ) = ( r , n )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 x { 0 }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x Z. </a:t>
                </a: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Now we must show that R x {0} is a sub ring of R x Z.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(a , 0 ) {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x {0}  - (b , 0 ) {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x {0}  f = ( a – b , 0 )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x {0}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(a , 0 ) . ( b , 0 ) = ( ab , 0 )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 x {0 }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0B9C7A2-FC92-41A7-967E-13606A7BB1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28" y="652919"/>
                <a:ext cx="11315115" cy="5552161"/>
              </a:xfrm>
              <a:prstGeom prst="rect">
                <a:avLst/>
              </a:prstGeom>
              <a:blipFill>
                <a:blip r:embed="rId2"/>
                <a:stretch>
                  <a:fillRect t="-768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4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F3AE8F-A2C1-478B-870D-DE9D08A51B44}"/>
                  </a:ext>
                </a:extLst>
              </p:cNvPr>
              <p:cNvSpPr/>
              <p:nvPr/>
            </p:nvSpPr>
            <p:spPr>
              <a:xfrm>
                <a:off x="321212" y="720260"/>
                <a:ext cx="11549575" cy="5611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Now we  define a map  Ø: R → R x {0}; Ø (r ) = ( r , 0 )  for all r in R.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Ø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Ø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0 ) =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0 ) , implies that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 is 1 – 1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Let (w , 0 )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x {0} 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 (w) = ( w , 0)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Ø is onto, Ø is isomorphism.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+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) =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+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0 ) =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0 ) +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0 ) = Ø (r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+ Ø (r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 (r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0 ).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Ø(r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). Ø (r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=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0 ).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, 0) = ( 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0)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Ø is homomorphism.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R x {0}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is imbedded in a ring R x Z.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F3AE8F-A2C1-478B-870D-DE9D08A51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12" y="720260"/>
                <a:ext cx="11549575" cy="5611280"/>
              </a:xfrm>
              <a:prstGeom prst="rect">
                <a:avLst/>
              </a:prstGeom>
              <a:blipFill>
                <a:blip r:embed="rId2"/>
                <a:stretch>
                  <a:fillRect l="-581" t="-760" b="-1194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338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418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2019-03-03T18:03:26Z</dcterms:created>
  <dcterms:modified xsi:type="dcterms:W3CDTF">2019-03-06T18:27:32Z</dcterms:modified>
</cp:coreProperties>
</file>