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1ADF1-27D5-421A-97BF-E44B611AF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D372F-06CC-4C50-99E5-A2FBDEF39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B9134-02E5-4357-A87D-ED9DCE0F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F8860-2491-40EF-B3CF-B99CDE3C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FD0AF-A3C7-4212-A4E4-CDDA009F4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245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46FA-2E69-4EEE-9DA2-BAEA7B3A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4FFB5-4D6F-4240-BE9B-2FAD2F8CB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DF0CD-A517-4098-AB42-F8FC2498B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4CBDB-C2BD-423D-A6FF-1FEC0D9A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08D7F-0E6D-4D3B-9139-BB91A9CD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059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6E34B5-0481-4573-969F-8307FFF46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2A4A3-4515-4CDE-991A-6DBE36C9B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47A17-D9E0-4DF0-A360-FC92C791B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352C-FDF3-4E57-89C2-322672EE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26F7C-EC7D-4E27-A910-A17ABB57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109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FDFC4-8879-4431-AA6D-F03B7A6F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597CD-F8FF-4FAA-B713-EEC59852F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7FEA4-2DC9-44AA-BE3A-2E67FD8D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E596B-C4BF-404E-AC9A-E51E1975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75F90-F166-4A58-8B26-09C5F79B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445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4666A-029C-439B-BAAD-333FF7CF8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DF6B9-5279-44D1-95A1-AF691B2BF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0245C-AA1E-436A-AC10-4A521D13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4D2F4-3B13-4B36-ABF1-50BE4BDE8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B44C2-6D3F-41AE-86DF-F4AF8EB8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75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3E170-5910-4D54-9C39-7AF1A4D03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FB1E6-5073-4FCC-92D3-688966F8C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0B27E-A146-4953-8C4E-CA55AD511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CC270-B351-422B-BB3F-15A8BA970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63196-F067-44D7-91E4-9A4C4B93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8E20B-84E9-4F5A-81ED-999E2B4B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2483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81E95-A96D-4428-A723-65994C19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05B62-AA72-4026-89E5-5AFE31618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E2533-63EC-43A7-8721-28C0B95CE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1E5E98-7F90-44A8-AA8E-347FB72D6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8E28A9-7E9C-46F6-9ACD-5C5E40A3E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F9EE38-173A-4EAA-81A9-DD42B68F7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91B5B0-750C-4C8D-B1F1-C9B0EAE18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07075-9B14-4461-BD11-C396840C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064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5AC7A-8606-4FFD-8A4E-55ED38965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143BA8-262A-4F00-8F45-7F3E23A9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5CCC0-E700-48DC-B7F8-235F10D3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1B8B9-02F5-47E2-9790-7479AB1F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773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35E28A-9686-426B-8A91-1A4202C5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B37D8C-4A64-4EF6-9C66-71D94B20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27ECE-45F8-471A-8F00-6A21B4873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522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5B855-BECD-4A13-A132-EDAE52216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82A29-A4FC-4AA0-B382-3E1B74683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D4DC9-2E72-477F-9BD2-822E4D95C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39F41-8F38-4D8D-A9AD-66E1B0A1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A2FF9-57A9-4E08-8BA4-EDFBEB83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B2BFD-4452-4CA2-8A3E-487631F0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555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9569C-0BBF-4DC5-BE86-21FD01CE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35B73-7B6A-4841-9675-04A074557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8B659-CFA0-4941-8BB6-5B98A4777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643AD-D2AC-4181-B045-20CEE798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678B1-BEEC-40C0-8F8C-0F6FAB78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AFB6B-68FC-45BC-93A5-FC2DDEAF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53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617B1F-EAC0-47E4-A4E2-2E7E20989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7603-52A1-472D-B5D0-F254C7A6A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015C6-8FBD-4260-B0FE-0E98BFE98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397F1-17FB-4FF7-B259-2AC117890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CB81D-5D2F-4DD3-A3C1-3099EDB5A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615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983E304-5ADA-442D-A02C-C74005EB3E22}"/>
                  </a:ext>
                </a:extLst>
              </p:cNvPr>
              <p:cNvSpPr/>
              <p:nvPr/>
            </p:nvSpPr>
            <p:spPr>
              <a:xfrm>
                <a:off x="295422" y="691295"/>
                <a:ext cx="11310424" cy="60461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Rings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2200" b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Definition 1.1:-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 ring  is an ordered triple (R,+,.) where R is a nonempty set and +, . are binary operation on R such that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(R,+) is an abelian group.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Mean : (a) 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)+c = a + 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b+c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a,b,c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(b)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∃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0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such that a+0 = 0+a = a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© 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∃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-a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such that a+ (-a) = -a +a =0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(d) a + b = b +a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a , b 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2- (a . b ) . c = a . ( b . c )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a,b,c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3-a 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b+c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)=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+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 and 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 . c = a . c +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b.c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a,b,c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R.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983E304-5ADA-442D-A02C-C74005EB3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422" y="691295"/>
                <a:ext cx="11310424" cy="6046142"/>
              </a:xfrm>
              <a:prstGeom prst="rect">
                <a:avLst/>
              </a:prstGeom>
              <a:blipFill>
                <a:blip r:embed="rId2"/>
                <a:stretch>
                  <a:fillRect l="-700" t="-605" b="-1008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716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643686A-5C3C-4522-9E46-B8F1E3CD5A24}"/>
                  </a:ext>
                </a:extLst>
              </p:cNvPr>
              <p:cNvSpPr/>
              <p:nvPr/>
            </p:nvSpPr>
            <p:spPr>
              <a:xfrm>
                <a:off x="126610" y="958388"/>
                <a:ext cx="11957538" cy="4675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 1.2: -</a:t>
                </a:r>
                <a:r>
                  <a:rPr lang="en-US" sz="2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(Z,+,.)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(Z,+) is abelian group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).c= a.(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b.c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a.(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b+c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)=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a.b+a.c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and 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).c=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a.c+b.c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858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(Z,+,.) is ring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 1.3:-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(Q,+,.) , 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,+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,.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 is rings? H.W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Definition 1.4:-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Let (R,+,.) be a ring, then R is commutative if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b.a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for all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a,b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R.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Definition 1.5:-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Let (R,+,.) be a ring, then R is said to have identity if there exist 1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such that 1.a=a.1=a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and a is invertible (unit) if there exists b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such that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b.a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=1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643686A-5C3C-4522-9E46-B8F1E3CD5A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10" y="958388"/>
                <a:ext cx="11957538" cy="4675126"/>
              </a:xfrm>
              <a:prstGeom prst="rect">
                <a:avLst/>
              </a:prstGeom>
              <a:blipFill>
                <a:blip r:embed="rId2"/>
                <a:stretch>
                  <a:fillRect l="-663" t="-913" r="-408" b="-1695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913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CABFF22-840E-44FE-8B7D-0D9B45E11CCE}"/>
                  </a:ext>
                </a:extLst>
              </p:cNvPr>
              <p:cNvSpPr/>
              <p:nvPr/>
            </p:nvSpPr>
            <p:spPr>
              <a:xfrm>
                <a:off x="140677" y="963357"/>
                <a:ext cx="11887200" cy="46165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Examples 1.6:-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(Z,+,.) is a ring with identity, commutative, 1 , -1, are only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invertible element.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(Q , +, .) is a ring with identity, commutative, and every element in Q has inverse except 0.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(3Z,+,.) is a commutative with no identity.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MY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MY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+, .) is a ring not comm. With identity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MY" sz="2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Lemma 1.7:-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Let R be a ring, then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a.0=0.a=0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(-a) .b = a. (-b) = - 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(-a) (-b) =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a.b.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 (b-c)=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for all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a,b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 c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CABFF22-840E-44FE-8B7D-0D9B45E11C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77" y="963357"/>
                <a:ext cx="11887200" cy="4616520"/>
              </a:xfrm>
              <a:prstGeom prst="rect">
                <a:avLst/>
              </a:prstGeom>
              <a:blipFill>
                <a:blip r:embed="rId2"/>
                <a:stretch>
                  <a:fillRect l="-667" t="-925" b="-1717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574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319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2019-03-03T18:03:26Z</dcterms:created>
  <dcterms:modified xsi:type="dcterms:W3CDTF">2019-03-04T18:44:03Z</dcterms:modified>
</cp:coreProperties>
</file>