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notesMasterIdLst>
    <p:notesMasterId r:id="rId12"/>
  </p:notesMasterIdLst>
  <p:sldIdLst>
    <p:sldId id="256" r:id="rId2"/>
    <p:sldId id="257" r:id="rId3"/>
    <p:sldId id="258" r:id="rId4"/>
    <p:sldId id="259" r:id="rId5"/>
    <p:sldId id="260" r:id="rId6"/>
    <p:sldId id="261" r:id="rId7"/>
    <p:sldId id="262" r:id="rId8"/>
    <p:sldId id="263" r:id="rId9"/>
    <p:sldId id="264" r:id="rId10"/>
    <p:sldId id="265" r:id="rId11"/>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4660"/>
  </p:normalViewPr>
  <p:slideViewPr>
    <p:cSldViewPr>
      <p:cViewPr varScale="1">
        <p:scale>
          <a:sx n="85" d="100"/>
          <a:sy n="85" d="100"/>
        </p:scale>
        <p:origin x="-1524" y="-8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رأس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ar-IQ"/>
          </a:p>
        </p:txBody>
      </p:sp>
      <p:sp>
        <p:nvSpPr>
          <p:cNvPr id="3" name="عنصر نائب للتاريخ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0332FD8C-7EFF-479D-8100-9020A4EB9CEE}" type="datetimeFigureOut">
              <a:rPr lang="ar-IQ" smtClean="0"/>
              <a:t>08/07/1440</a:t>
            </a:fld>
            <a:endParaRPr lang="ar-IQ"/>
          </a:p>
        </p:txBody>
      </p:sp>
      <p:sp>
        <p:nvSpPr>
          <p:cNvPr id="4" name="عنصر نائب لصورة الشريحة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ar-IQ"/>
          </a:p>
        </p:txBody>
      </p:sp>
      <p:sp>
        <p:nvSpPr>
          <p:cNvPr id="5" name="عنصر نائب للملاحظات 4"/>
          <p:cNvSpPr>
            <a:spLocks noGrp="1"/>
          </p:cNvSpPr>
          <p:nvPr>
            <p:ph type="body" sz="quarter" idx="3"/>
          </p:nvPr>
        </p:nvSpPr>
        <p:spPr>
          <a:xfrm>
            <a:off x="685800" y="4343400"/>
            <a:ext cx="5486400" cy="4114800"/>
          </a:xfrm>
          <a:prstGeom prst="rect">
            <a:avLst/>
          </a:prstGeom>
        </p:spPr>
        <p:txBody>
          <a:bodyPr vert="horz" lIns="91440" tIns="45720" rIns="91440" bIns="45720" rtlCol="1"/>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6" name="عنصر نائب للتذييل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ar-IQ"/>
          </a:p>
        </p:txBody>
      </p:sp>
      <p:sp>
        <p:nvSpPr>
          <p:cNvPr id="7" name="عنصر نائب لرقم الشريحة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F2B677F5-2688-416D-B2A3-3AAC9EB715E0}" type="slidenum">
              <a:rPr lang="ar-IQ" smtClean="0"/>
              <a:t>‹#›</a:t>
            </a:fld>
            <a:endParaRPr lang="ar-IQ"/>
          </a:p>
        </p:txBody>
      </p:sp>
    </p:spTree>
    <p:extLst>
      <p:ext uri="{BB962C8B-B14F-4D97-AF65-F5344CB8AC3E}">
        <p14:creationId xmlns:p14="http://schemas.microsoft.com/office/powerpoint/2010/main" val="4090109455"/>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245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a:solidFill>
                  <a:schemeClr val="tx1"/>
                </a:solidFill>
                <a:latin typeface="Arial" pitchFamily="34" charset="0"/>
                <a:cs typeface="Arial" pitchFamily="34" charset="0"/>
              </a:defRPr>
            </a:lvl1pPr>
            <a:lvl2pPr marL="742950" indent="-285750" eaLnBrk="0" hangingPunct="0">
              <a:defRPr sz="2800">
                <a:solidFill>
                  <a:schemeClr val="tx1"/>
                </a:solidFill>
                <a:latin typeface="Arial" pitchFamily="34" charset="0"/>
                <a:cs typeface="Arial" pitchFamily="34" charset="0"/>
              </a:defRPr>
            </a:lvl2pPr>
            <a:lvl3pPr marL="1143000" indent="-228600" eaLnBrk="0" hangingPunct="0">
              <a:defRPr sz="2800">
                <a:solidFill>
                  <a:schemeClr val="tx1"/>
                </a:solidFill>
                <a:latin typeface="Arial" pitchFamily="34" charset="0"/>
                <a:cs typeface="Arial" pitchFamily="34" charset="0"/>
              </a:defRPr>
            </a:lvl3pPr>
            <a:lvl4pPr marL="1600200" indent="-228600" eaLnBrk="0" hangingPunct="0">
              <a:defRPr sz="2800">
                <a:solidFill>
                  <a:schemeClr val="tx1"/>
                </a:solidFill>
                <a:latin typeface="Arial" pitchFamily="34" charset="0"/>
                <a:cs typeface="Arial" pitchFamily="34" charset="0"/>
              </a:defRPr>
            </a:lvl4pPr>
            <a:lvl5pPr marL="2057400" indent="-228600" eaLnBrk="0" hangingPunct="0">
              <a:defRPr sz="2800">
                <a:solidFill>
                  <a:schemeClr val="tx1"/>
                </a:solidFill>
                <a:latin typeface="Arial" pitchFamily="34" charset="0"/>
                <a:cs typeface="Arial" pitchFamily="34" charset="0"/>
              </a:defRPr>
            </a:lvl5pPr>
            <a:lvl6pPr marL="2514600" indent="-228600" algn="ctr" eaLnBrk="0" fontAlgn="base" hangingPunct="0">
              <a:spcBef>
                <a:spcPct val="0"/>
              </a:spcBef>
              <a:spcAft>
                <a:spcPct val="0"/>
              </a:spcAft>
              <a:defRPr sz="2800">
                <a:solidFill>
                  <a:schemeClr val="tx1"/>
                </a:solidFill>
                <a:latin typeface="Arial" pitchFamily="34" charset="0"/>
                <a:cs typeface="Arial" pitchFamily="34" charset="0"/>
              </a:defRPr>
            </a:lvl6pPr>
            <a:lvl7pPr marL="2971800" indent="-228600" algn="ctr" eaLnBrk="0" fontAlgn="base" hangingPunct="0">
              <a:spcBef>
                <a:spcPct val="0"/>
              </a:spcBef>
              <a:spcAft>
                <a:spcPct val="0"/>
              </a:spcAft>
              <a:defRPr sz="2800">
                <a:solidFill>
                  <a:schemeClr val="tx1"/>
                </a:solidFill>
                <a:latin typeface="Arial" pitchFamily="34" charset="0"/>
                <a:cs typeface="Arial" pitchFamily="34" charset="0"/>
              </a:defRPr>
            </a:lvl7pPr>
            <a:lvl8pPr marL="3429000" indent="-228600" algn="ctr" eaLnBrk="0" fontAlgn="base" hangingPunct="0">
              <a:spcBef>
                <a:spcPct val="0"/>
              </a:spcBef>
              <a:spcAft>
                <a:spcPct val="0"/>
              </a:spcAft>
              <a:defRPr sz="2800">
                <a:solidFill>
                  <a:schemeClr val="tx1"/>
                </a:solidFill>
                <a:latin typeface="Arial" pitchFamily="34" charset="0"/>
                <a:cs typeface="Arial" pitchFamily="34" charset="0"/>
              </a:defRPr>
            </a:lvl8pPr>
            <a:lvl9pPr marL="3886200" indent="-228600" algn="ctr" eaLnBrk="0" fontAlgn="base" hangingPunct="0">
              <a:spcBef>
                <a:spcPct val="0"/>
              </a:spcBef>
              <a:spcAft>
                <a:spcPct val="0"/>
              </a:spcAft>
              <a:defRPr sz="2800">
                <a:solidFill>
                  <a:schemeClr val="tx1"/>
                </a:solidFill>
                <a:latin typeface="Arial" pitchFamily="34" charset="0"/>
                <a:cs typeface="Arial" pitchFamily="34" charset="0"/>
              </a:defRPr>
            </a:lvl9pPr>
          </a:lstStyle>
          <a:p>
            <a:pPr eaLnBrk="1" hangingPunct="1"/>
            <a:fld id="{D07D5087-BDFB-4795-9A90-9A7190B4B18A}" type="slidenum">
              <a:rPr lang="ar-SA" sz="1200" smtClean="0"/>
              <a:pPr eaLnBrk="1" hangingPunct="1"/>
              <a:t>1</a:t>
            </a:fld>
            <a:endParaRPr lang="en-US" sz="1200" smtClean="0"/>
          </a:p>
        </p:txBody>
      </p:sp>
      <p:sp>
        <p:nvSpPr>
          <p:cNvPr id="232451" name="Rectangle 2"/>
          <p:cNvSpPr>
            <a:spLocks noRot="1" noChangeArrowheads="1" noTextEdit="1"/>
          </p:cNvSpPr>
          <p:nvPr>
            <p:ph type="sldImg"/>
          </p:nvPr>
        </p:nvSpPr>
        <p:spPr>
          <a:ln/>
        </p:spPr>
      </p:sp>
      <p:sp>
        <p:nvSpPr>
          <p:cNvPr id="23245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269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a:solidFill>
                  <a:schemeClr val="tx1"/>
                </a:solidFill>
                <a:latin typeface="Arial" pitchFamily="34" charset="0"/>
                <a:cs typeface="Arial" pitchFamily="34" charset="0"/>
              </a:defRPr>
            </a:lvl1pPr>
            <a:lvl2pPr marL="742950" indent="-285750" eaLnBrk="0" hangingPunct="0">
              <a:defRPr sz="2800">
                <a:solidFill>
                  <a:schemeClr val="tx1"/>
                </a:solidFill>
                <a:latin typeface="Arial" pitchFamily="34" charset="0"/>
                <a:cs typeface="Arial" pitchFamily="34" charset="0"/>
              </a:defRPr>
            </a:lvl2pPr>
            <a:lvl3pPr marL="1143000" indent="-228600" eaLnBrk="0" hangingPunct="0">
              <a:defRPr sz="2800">
                <a:solidFill>
                  <a:schemeClr val="tx1"/>
                </a:solidFill>
                <a:latin typeface="Arial" pitchFamily="34" charset="0"/>
                <a:cs typeface="Arial" pitchFamily="34" charset="0"/>
              </a:defRPr>
            </a:lvl3pPr>
            <a:lvl4pPr marL="1600200" indent="-228600" eaLnBrk="0" hangingPunct="0">
              <a:defRPr sz="2800">
                <a:solidFill>
                  <a:schemeClr val="tx1"/>
                </a:solidFill>
                <a:latin typeface="Arial" pitchFamily="34" charset="0"/>
                <a:cs typeface="Arial" pitchFamily="34" charset="0"/>
              </a:defRPr>
            </a:lvl4pPr>
            <a:lvl5pPr marL="2057400" indent="-228600" eaLnBrk="0" hangingPunct="0">
              <a:defRPr sz="2800">
                <a:solidFill>
                  <a:schemeClr val="tx1"/>
                </a:solidFill>
                <a:latin typeface="Arial" pitchFamily="34" charset="0"/>
                <a:cs typeface="Arial" pitchFamily="34" charset="0"/>
              </a:defRPr>
            </a:lvl5pPr>
            <a:lvl6pPr marL="2514600" indent="-228600" algn="ctr" eaLnBrk="0" fontAlgn="base" hangingPunct="0">
              <a:spcBef>
                <a:spcPct val="0"/>
              </a:spcBef>
              <a:spcAft>
                <a:spcPct val="0"/>
              </a:spcAft>
              <a:defRPr sz="2800">
                <a:solidFill>
                  <a:schemeClr val="tx1"/>
                </a:solidFill>
                <a:latin typeface="Arial" pitchFamily="34" charset="0"/>
                <a:cs typeface="Arial" pitchFamily="34" charset="0"/>
              </a:defRPr>
            </a:lvl6pPr>
            <a:lvl7pPr marL="2971800" indent="-228600" algn="ctr" eaLnBrk="0" fontAlgn="base" hangingPunct="0">
              <a:spcBef>
                <a:spcPct val="0"/>
              </a:spcBef>
              <a:spcAft>
                <a:spcPct val="0"/>
              </a:spcAft>
              <a:defRPr sz="2800">
                <a:solidFill>
                  <a:schemeClr val="tx1"/>
                </a:solidFill>
                <a:latin typeface="Arial" pitchFamily="34" charset="0"/>
                <a:cs typeface="Arial" pitchFamily="34" charset="0"/>
              </a:defRPr>
            </a:lvl7pPr>
            <a:lvl8pPr marL="3429000" indent="-228600" algn="ctr" eaLnBrk="0" fontAlgn="base" hangingPunct="0">
              <a:spcBef>
                <a:spcPct val="0"/>
              </a:spcBef>
              <a:spcAft>
                <a:spcPct val="0"/>
              </a:spcAft>
              <a:defRPr sz="2800">
                <a:solidFill>
                  <a:schemeClr val="tx1"/>
                </a:solidFill>
                <a:latin typeface="Arial" pitchFamily="34" charset="0"/>
                <a:cs typeface="Arial" pitchFamily="34" charset="0"/>
              </a:defRPr>
            </a:lvl8pPr>
            <a:lvl9pPr marL="3886200" indent="-228600" algn="ctr" eaLnBrk="0" fontAlgn="base" hangingPunct="0">
              <a:spcBef>
                <a:spcPct val="0"/>
              </a:spcBef>
              <a:spcAft>
                <a:spcPct val="0"/>
              </a:spcAft>
              <a:defRPr sz="2800">
                <a:solidFill>
                  <a:schemeClr val="tx1"/>
                </a:solidFill>
                <a:latin typeface="Arial" pitchFamily="34" charset="0"/>
                <a:cs typeface="Arial" pitchFamily="34" charset="0"/>
              </a:defRPr>
            </a:lvl9pPr>
          </a:lstStyle>
          <a:p>
            <a:pPr eaLnBrk="1" hangingPunct="1"/>
            <a:fld id="{2DE42D50-26BC-4880-BCF2-8EB064CDFD90}" type="slidenum">
              <a:rPr lang="ar-SA" sz="1200" smtClean="0"/>
              <a:pPr eaLnBrk="1" hangingPunct="1"/>
              <a:t>10</a:t>
            </a:fld>
            <a:endParaRPr lang="en-US" sz="1200" smtClean="0"/>
          </a:p>
        </p:txBody>
      </p:sp>
      <p:sp>
        <p:nvSpPr>
          <p:cNvPr id="242691" name="Rectangle 2"/>
          <p:cNvSpPr>
            <a:spLocks noRot="1" noChangeArrowheads="1" noTextEdit="1"/>
          </p:cNvSpPr>
          <p:nvPr>
            <p:ph type="sldImg"/>
          </p:nvPr>
        </p:nvSpPr>
        <p:spPr>
          <a:ln/>
        </p:spPr>
      </p:sp>
      <p:sp>
        <p:nvSpPr>
          <p:cNvPr id="24269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347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a:solidFill>
                  <a:schemeClr val="tx1"/>
                </a:solidFill>
                <a:latin typeface="Arial" pitchFamily="34" charset="0"/>
                <a:cs typeface="Arial" pitchFamily="34" charset="0"/>
              </a:defRPr>
            </a:lvl1pPr>
            <a:lvl2pPr marL="742950" indent="-285750" eaLnBrk="0" hangingPunct="0">
              <a:defRPr sz="2800">
                <a:solidFill>
                  <a:schemeClr val="tx1"/>
                </a:solidFill>
                <a:latin typeface="Arial" pitchFamily="34" charset="0"/>
                <a:cs typeface="Arial" pitchFamily="34" charset="0"/>
              </a:defRPr>
            </a:lvl2pPr>
            <a:lvl3pPr marL="1143000" indent="-228600" eaLnBrk="0" hangingPunct="0">
              <a:defRPr sz="2800">
                <a:solidFill>
                  <a:schemeClr val="tx1"/>
                </a:solidFill>
                <a:latin typeface="Arial" pitchFamily="34" charset="0"/>
                <a:cs typeface="Arial" pitchFamily="34" charset="0"/>
              </a:defRPr>
            </a:lvl3pPr>
            <a:lvl4pPr marL="1600200" indent="-228600" eaLnBrk="0" hangingPunct="0">
              <a:defRPr sz="2800">
                <a:solidFill>
                  <a:schemeClr val="tx1"/>
                </a:solidFill>
                <a:latin typeface="Arial" pitchFamily="34" charset="0"/>
                <a:cs typeface="Arial" pitchFamily="34" charset="0"/>
              </a:defRPr>
            </a:lvl4pPr>
            <a:lvl5pPr marL="2057400" indent="-228600" eaLnBrk="0" hangingPunct="0">
              <a:defRPr sz="2800">
                <a:solidFill>
                  <a:schemeClr val="tx1"/>
                </a:solidFill>
                <a:latin typeface="Arial" pitchFamily="34" charset="0"/>
                <a:cs typeface="Arial" pitchFamily="34" charset="0"/>
              </a:defRPr>
            </a:lvl5pPr>
            <a:lvl6pPr marL="2514600" indent="-228600" algn="ctr" eaLnBrk="0" fontAlgn="base" hangingPunct="0">
              <a:spcBef>
                <a:spcPct val="0"/>
              </a:spcBef>
              <a:spcAft>
                <a:spcPct val="0"/>
              </a:spcAft>
              <a:defRPr sz="2800">
                <a:solidFill>
                  <a:schemeClr val="tx1"/>
                </a:solidFill>
                <a:latin typeface="Arial" pitchFamily="34" charset="0"/>
                <a:cs typeface="Arial" pitchFamily="34" charset="0"/>
              </a:defRPr>
            </a:lvl6pPr>
            <a:lvl7pPr marL="2971800" indent="-228600" algn="ctr" eaLnBrk="0" fontAlgn="base" hangingPunct="0">
              <a:spcBef>
                <a:spcPct val="0"/>
              </a:spcBef>
              <a:spcAft>
                <a:spcPct val="0"/>
              </a:spcAft>
              <a:defRPr sz="2800">
                <a:solidFill>
                  <a:schemeClr val="tx1"/>
                </a:solidFill>
                <a:latin typeface="Arial" pitchFamily="34" charset="0"/>
                <a:cs typeface="Arial" pitchFamily="34" charset="0"/>
              </a:defRPr>
            </a:lvl7pPr>
            <a:lvl8pPr marL="3429000" indent="-228600" algn="ctr" eaLnBrk="0" fontAlgn="base" hangingPunct="0">
              <a:spcBef>
                <a:spcPct val="0"/>
              </a:spcBef>
              <a:spcAft>
                <a:spcPct val="0"/>
              </a:spcAft>
              <a:defRPr sz="2800">
                <a:solidFill>
                  <a:schemeClr val="tx1"/>
                </a:solidFill>
                <a:latin typeface="Arial" pitchFamily="34" charset="0"/>
                <a:cs typeface="Arial" pitchFamily="34" charset="0"/>
              </a:defRPr>
            </a:lvl8pPr>
            <a:lvl9pPr marL="3886200" indent="-228600" algn="ctr" eaLnBrk="0" fontAlgn="base" hangingPunct="0">
              <a:spcBef>
                <a:spcPct val="0"/>
              </a:spcBef>
              <a:spcAft>
                <a:spcPct val="0"/>
              </a:spcAft>
              <a:defRPr sz="2800">
                <a:solidFill>
                  <a:schemeClr val="tx1"/>
                </a:solidFill>
                <a:latin typeface="Arial" pitchFamily="34" charset="0"/>
                <a:cs typeface="Arial" pitchFamily="34" charset="0"/>
              </a:defRPr>
            </a:lvl9pPr>
          </a:lstStyle>
          <a:p>
            <a:pPr eaLnBrk="1" hangingPunct="1"/>
            <a:fld id="{EA5E9EAC-995F-457C-8D39-678D4018F9EE}" type="slidenum">
              <a:rPr lang="ar-SA" sz="1200" smtClean="0"/>
              <a:pPr eaLnBrk="1" hangingPunct="1"/>
              <a:t>2</a:t>
            </a:fld>
            <a:endParaRPr lang="en-US" sz="1200" smtClean="0"/>
          </a:p>
        </p:txBody>
      </p:sp>
      <p:sp>
        <p:nvSpPr>
          <p:cNvPr id="233475" name="Rectangle 2"/>
          <p:cNvSpPr>
            <a:spLocks noRot="1" noChangeArrowheads="1" noTextEdit="1"/>
          </p:cNvSpPr>
          <p:nvPr>
            <p:ph type="sldImg"/>
          </p:nvPr>
        </p:nvSpPr>
        <p:spPr>
          <a:ln/>
        </p:spPr>
      </p:sp>
      <p:sp>
        <p:nvSpPr>
          <p:cNvPr id="23347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449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a:solidFill>
                  <a:schemeClr val="tx1"/>
                </a:solidFill>
                <a:latin typeface="Arial" pitchFamily="34" charset="0"/>
                <a:cs typeface="Arial" pitchFamily="34" charset="0"/>
              </a:defRPr>
            </a:lvl1pPr>
            <a:lvl2pPr marL="742950" indent="-285750" eaLnBrk="0" hangingPunct="0">
              <a:defRPr sz="2800">
                <a:solidFill>
                  <a:schemeClr val="tx1"/>
                </a:solidFill>
                <a:latin typeface="Arial" pitchFamily="34" charset="0"/>
                <a:cs typeface="Arial" pitchFamily="34" charset="0"/>
              </a:defRPr>
            </a:lvl2pPr>
            <a:lvl3pPr marL="1143000" indent="-228600" eaLnBrk="0" hangingPunct="0">
              <a:defRPr sz="2800">
                <a:solidFill>
                  <a:schemeClr val="tx1"/>
                </a:solidFill>
                <a:latin typeface="Arial" pitchFamily="34" charset="0"/>
                <a:cs typeface="Arial" pitchFamily="34" charset="0"/>
              </a:defRPr>
            </a:lvl3pPr>
            <a:lvl4pPr marL="1600200" indent="-228600" eaLnBrk="0" hangingPunct="0">
              <a:defRPr sz="2800">
                <a:solidFill>
                  <a:schemeClr val="tx1"/>
                </a:solidFill>
                <a:latin typeface="Arial" pitchFamily="34" charset="0"/>
                <a:cs typeface="Arial" pitchFamily="34" charset="0"/>
              </a:defRPr>
            </a:lvl4pPr>
            <a:lvl5pPr marL="2057400" indent="-228600" eaLnBrk="0" hangingPunct="0">
              <a:defRPr sz="2800">
                <a:solidFill>
                  <a:schemeClr val="tx1"/>
                </a:solidFill>
                <a:latin typeface="Arial" pitchFamily="34" charset="0"/>
                <a:cs typeface="Arial" pitchFamily="34" charset="0"/>
              </a:defRPr>
            </a:lvl5pPr>
            <a:lvl6pPr marL="2514600" indent="-228600" algn="ctr" eaLnBrk="0" fontAlgn="base" hangingPunct="0">
              <a:spcBef>
                <a:spcPct val="0"/>
              </a:spcBef>
              <a:spcAft>
                <a:spcPct val="0"/>
              </a:spcAft>
              <a:defRPr sz="2800">
                <a:solidFill>
                  <a:schemeClr val="tx1"/>
                </a:solidFill>
                <a:latin typeface="Arial" pitchFamily="34" charset="0"/>
                <a:cs typeface="Arial" pitchFamily="34" charset="0"/>
              </a:defRPr>
            </a:lvl6pPr>
            <a:lvl7pPr marL="2971800" indent="-228600" algn="ctr" eaLnBrk="0" fontAlgn="base" hangingPunct="0">
              <a:spcBef>
                <a:spcPct val="0"/>
              </a:spcBef>
              <a:spcAft>
                <a:spcPct val="0"/>
              </a:spcAft>
              <a:defRPr sz="2800">
                <a:solidFill>
                  <a:schemeClr val="tx1"/>
                </a:solidFill>
                <a:latin typeface="Arial" pitchFamily="34" charset="0"/>
                <a:cs typeface="Arial" pitchFamily="34" charset="0"/>
              </a:defRPr>
            </a:lvl7pPr>
            <a:lvl8pPr marL="3429000" indent="-228600" algn="ctr" eaLnBrk="0" fontAlgn="base" hangingPunct="0">
              <a:spcBef>
                <a:spcPct val="0"/>
              </a:spcBef>
              <a:spcAft>
                <a:spcPct val="0"/>
              </a:spcAft>
              <a:defRPr sz="2800">
                <a:solidFill>
                  <a:schemeClr val="tx1"/>
                </a:solidFill>
                <a:latin typeface="Arial" pitchFamily="34" charset="0"/>
                <a:cs typeface="Arial" pitchFamily="34" charset="0"/>
              </a:defRPr>
            </a:lvl8pPr>
            <a:lvl9pPr marL="3886200" indent="-228600" algn="ctr" eaLnBrk="0" fontAlgn="base" hangingPunct="0">
              <a:spcBef>
                <a:spcPct val="0"/>
              </a:spcBef>
              <a:spcAft>
                <a:spcPct val="0"/>
              </a:spcAft>
              <a:defRPr sz="2800">
                <a:solidFill>
                  <a:schemeClr val="tx1"/>
                </a:solidFill>
                <a:latin typeface="Arial" pitchFamily="34" charset="0"/>
                <a:cs typeface="Arial" pitchFamily="34" charset="0"/>
              </a:defRPr>
            </a:lvl9pPr>
          </a:lstStyle>
          <a:p>
            <a:pPr eaLnBrk="1" hangingPunct="1"/>
            <a:fld id="{F9DD9CA4-0590-499A-B705-3C353B7AAB16}" type="slidenum">
              <a:rPr lang="ar-SA" sz="1200" smtClean="0"/>
              <a:pPr eaLnBrk="1" hangingPunct="1"/>
              <a:t>3</a:t>
            </a:fld>
            <a:endParaRPr lang="en-US" sz="1200" smtClean="0"/>
          </a:p>
        </p:txBody>
      </p:sp>
      <p:sp>
        <p:nvSpPr>
          <p:cNvPr id="234499" name="Rectangle 2"/>
          <p:cNvSpPr>
            <a:spLocks noRot="1" noChangeArrowheads="1" noTextEdit="1"/>
          </p:cNvSpPr>
          <p:nvPr>
            <p:ph type="sldImg"/>
          </p:nvPr>
        </p:nvSpPr>
        <p:spPr>
          <a:ln/>
        </p:spPr>
      </p:sp>
      <p:sp>
        <p:nvSpPr>
          <p:cNvPr id="23450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2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a:solidFill>
                  <a:schemeClr val="tx1"/>
                </a:solidFill>
                <a:latin typeface="Arial" pitchFamily="34" charset="0"/>
                <a:cs typeface="Arial" pitchFamily="34" charset="0"/>
              </a:defRPr>
            </a:lvl1pPr>
            <a:lvl2pPr marL="742950" indent="-285750" eaLnBrk="0" hangingPunct="0">
              <a:defRPr sz="2800">
                <a:solidFill>
                  <a:schemeClr val="tx1"/>
                </a:solidFill>
                <a:latin typeface="Arial" pitchFamily="34" charset="0"/>
                <a:cs typeface="Arial" pitchFamily="34" charset="0"/>
              </a:defRPr>
            </a:lvl2pPr>
            <a:lvl3pPr marL="1143000" indent="-228600" eaLnBrk="0" hangingPunct="0">
              <a:defRPr sz="2800">
                <a:solidFill>
                  <a:schemeClr val="tx1"/>
                </a:solidFill>
                <a:latin typeface="Arial" pitchFamily="34" charset="0"/>
                <a:cs typeface="Arial" pitchFamily="34" charset="0"/>
              </a:defRPr>
            </a:lvl3pPr>
            <a:lvl4pPr marL="1600200" indent="-228600" eaLnBrk="0" hangingPunct="0">
              <a:defRPr sz="2800">
                <a:solidFill>
                  <a:schemeClr val="tx1"/>
                </a:solidFill>
                <a:latin typeface="Arial" pitchFamily="34" charset="0"/>
                <a:cs typeface="Arial" pitchFamily="34" charset="0"/>
              </a:defRPr>
            </a:lvl4pPr>
            <a:lvl5pPr marL="2057400" indent="-228600" eaLnBrk="0" hangingPunct="0">
              <a:defRPr sz="2800">
                <a:solidFill>
                  <a:schemeClr val="tx1"/>
                </a:solidFill>
                <a:latin typeface="Arial" pitchFamily="34" charset="0"/>
                <a:cs typeface="Arial" pitchFamily="34" charset="0"/>
              </a:defRPr>
            </a:lvl5pPr>
            <a:lvl6pPr marL="2514600" indent="-228600" algn="ctr" eaLnBrk="0" fontAlgn="base" hangingPunct="0">
              <a:spcBef>
                <a:spcPct val="0"/>
              </a:spcBef>
              <a:spcAft>
                <a:spcPct val="0"/>
              </a:spcAft>
              <a:defRPr sz="2800">
                <a:solidFill>
                  <a:schemeClr val="tx1"/>
                </a:solidFill>
                <a:latin typeface="Arial" pitchFamily="34" charset="0"/>
                <a:cs typeface="Arial" pitchFamily="34" charset="0"/>
              </a:defRPr>
            </a:lvl6pPr>
            <a:lvl7pPr marL="2971800" indent="-228600" algn="ctr" eaLnBrk="0" fontAlgn="base" hangingPunct="0">
              <a:spcBef>
                <a:spcPct val="0"/>
              </a:spcBef>
              <a:spcAft>
                <a:spcPct val="0"/>
              </a:spcAft>
              <a:defRPr sz="2800">
                <a:solidFill>
                  <a:schemeClr val="tx1"/>
                </a:solidFill>
                <a:latin typeface="Arial" pitchFamily="34" charset="0"/>
                <a:cs typeface="Arial" pitchFamily="34" charset="0"/>
              </a:defRPr>
            </a:lvl7pPr>
            <a:lvl8pPr marL="3429000" indent="-228600" algn="ctr" eaLnBrk="0" fontAlgn="base" hangingPunct="0">
              <a:spcBef>
                <a:spcPct val="0"/>
              </a:spcBef>
              <a:spcAft>
                <a:spcPct val="0"/>
              </a:spcAft>
              <a:defRPr sz="2800">
                <a:solidFill>
                  <a:schemeClr val="tx1"/>
                </a:solidFill>
                <a:latin typeface="Arial" pitchFamily="34" charset="0"/>
                <a:cs typeface="Arial" pitchFamily="34" charset="0"/>
              </a:defRPr>
            </a:lvl8pPr>
            <a:lvl9pPr marL="3886200" indent="-228600" algn="ctr" eaLnBrk="0" fontAlgn="base" hangingPunct="0">
              <a:spcBef>
                <a:spcPct val="0"/>
              </a:spcBef>
              <a:spcAft>
                <a:spcPct val="0"/>
              </a:spcAft>
              <a:defRPr sz="2800">
                <a:solidFill>
                  <a:schemeClr val="tx1"/>
                </a:solidFill>
                <a:latin typeface="Arial" pitchFamily="34" charset="0"/>
                <a:cs typeface="Arial" pitchFamily="34" charset="0"/>
              </a:defRPr>
            </a:lvl9pPr>
          </a:lstStyle>
          <a:p>
            <a:pPr eaLnBrk="1" hangingPunct="1"/>
            <a:fld id="{769C149C-3275-4C34-983D-71836F7334A4}" type="slidenum">
              <a:rPr lang="ar-SA" sz="1200" smtClean="0"/>
              <a:pPr eaLnBrk="1" hangingPunct="1"/>
              <a:t>4</a:t>
            </a:fld>
            <a:endParaRPr lang="en-US" sz="1200" smtClean="0"/>
          </a:p>
        </p:txBody>
      </p:sp>
      <p:sp>
        <p:nvSpPr>
          <p:cNvPr id="235523" name="Rectangle 2"/>
          <p:cNvSpPr>
            <a:spLocks noRot="1" noChangeArrowheads="1" noTextEdit="1"/>
          </p:cNvSpPr>
          <p:nvPr>
            <p:ph type="sldImg"/>
          </p:nvPr>
        </p:nvSpPr>
        <p:spPr>
          <a:ln/>
        </p:spPr>
      </p:sp>
      <p:sp>
        <p:nvSpPr>
          <p:cNvPr id="23552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654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a:solidFill>
                  <a:schemeClr val="tx1"/>
                </a:solidFill>
                <a:latin typeface="Arial" pitchFamily="34" charset="0"/>
                <a:cs typeface="Arial" pitchFamily="34" charset="0"/>
              </a:defRPr>
            </a:lvl1pPr>
            <a:lvl2pPr marL="742950" indent="-285750" eaLnBrk="0" hangingPunct="0">
              <a:defRPr sz="2800">
                <a:solidFill>
                  <a:schemeClr val="tx1"/>
                </a:solidFill>
                <a:latin typeface="Arial" pitchFamily="34" charset="0"/>
                <a:cs typeface="Arial" pitchFamily="34" charset="0"/>
              </a:defRPr>
            </a:lvl2pPr>
            <a:lvl3pPr marL="1143000" indent="-228600" eaLnBrk="0" hangingPunct="0">
              <a:defRPr sz="2800">
                <a:solidFill>
                  <a:schemeClr val="tx1"/>
                </a:solidFill>
                <a:latin typeface="Arial" pitchFamily="34" charset="0"/>
                <a:cs typeface="Arial" pitchFamily="34" charset="0"/>
              </a:defRPr>
            </a:lvl3pPr>
            <a:lvl4pPr marL="1600200" indent="-228600" eaLnBrk="0" hangingPunct="0">
              <a:defRPr sz="2800">
                <a:solidFill>
                  <a:schemeClr val="tx1"/>
                </a:solidFill>
                <a:latin typeface="Arial" pitchFamily="34" charset="0"/>
                <a:cs typeface="Arial" pitchFamily="34" charset="0"/>
              </a:defRPr>
            </a:lvl4pPr>
            <a:lvl5pPr marL="2057400" indent="-228600" eaLnBrk="0" hangingPunct="0">
              <a:defRPr sz="2800">
                <a:solidFill>
                  <a:schemeClr val="tx1"/>
                </a:solidFill>
                <a:latin typeface="Arial" pitchFamily="34" charset="0"/>
                <a:cs typeface="Arial" pitchFamily="34" charset="0"/>
              </a:defRPr>
            </a:lvl5pPr>
            <a:lvl6pPr marL="2514600" indent="-228600" algn="ctr" eaLnBrk="0" fontAlgn="base" hangingPunct="0">
              <a:spcBef>
                <a:spcPct val="0"/>
              </a:spcBef>
              <a:spcAft>
                <a:spcPct val="0"/>
              </a:spcAft>
              <a:defRPr sz="2800">
                <a:solidFill>
                  <a:schemeClr val="tx1"/>
                </a:solidFill>
                <a:latin typeface="Arial" pitchFamily="34" charset="0"/>
                <a:cs typeface="Arial" pitchFamily="34" charset="0"/>
              </a:defRPr>
            </a:lvl6pPr>
            <a:lvl7pPr marL="2971800" indent="-228600" algn="ctr" eaLnBrk="0" fontAlgn="base" hangingPunct="0">
              <a:spcBef>
                <a:spcPct val="0"/>
              </a:spcBef>
              <a:spcAft>
                <a:spcPct val="0"/>
              </a:spcAft>
              <a:defRPr sz="2800">
                <a:solidFill>
                  <a:schemeClr val="tx1"/>
                </a:solidFill>
                <a:latin typeface="Arial" pitchFamily="34" charset="0"/>
                <a:cs typeface="Arial" pitchFamily="34" charset="0"/>
              </a:defRPr>
            </a:lvl7pPr>
            <a:lvl8pPr marL="3429000" indent="-228600" algn="ctr" eaLnBrk="0" fontAlgn="base" hangingPunct="0">
              <a:spcBef>
                <a:spcPct val="0"/>
              </a:spcBef>
              <a:spcAft>
                <a:spcPct val="0"/>
              </a:spcAft>
              <a:defRPr sz="2800">
                <a:solidFill>
                  <a:schemeClr val="tx1"/>
                </a:solidFill>
                <a:latin typeface="Arial" pitchFamily="34" charset="0"/>
                <a:cs typeface="Arial" pitchFamily="34" charset="0"/>
              </a:defRPr>
            </a:lvl8pPr>
            <a:lvl9pPr marL="3886200" indent="-228600" algn="ctr" eaLnBrk="0" fontAlgn="base" hangingPunct="0">
              <a:spcBef>
                <a:spcPct val="0"/>
              </a:spcBef>
              <a:spcAft>
                <a:spcPct val="0"/>
              </a:spcAft>
              <a:defRPr sz="2800">
                <a:solidFill>
                  <a:schemeClr val="tx1"/>
                </a:solidFill>
                <a:latin typeface="Arial" pitchFamily="34" charset="0"/>
                <a:cs typeface="Arial" pitchFamily="34" charset="0"/>
              </a:defRPr>
            </a:lvl9pPr>
          </a:lstStyle>
          <a:p>
            <a:pPr eaLnBrk="1" hangingPunct="1"/>
            <a:fld id="{AEF2306F-A85A-4D43-8D90-05F112D86D76}" type="slidenum">
              <a:rPr lang="ar-SA" sz="1200" smtClean="0"/>
              <a:pPr eaLnBrk="1" hangingPunct="1"/>
              <a:t>5</a:t>
            </a:fld>
            <a:endParaRPr lang="en-US" sz="1200" smtClean="0"/>
          </a:p>
        </p:txBody>
      </p:sp>
      <p:sp>
        <p:nvSpPr>
          <p:cNvPr id="236547" name="Rectangle 2"/>
          <p:cNvSpPr>
            <a:spLocks noRot="1" noChangeArrowheads="1" noTextEdit="1"/>
          </p:cNvSpPr>
          <p:nvPr>
            <p:ph type="sldImg"/>
          </p:nvPr>
        </p:nvSpPr>
        <p:spPr>
          <a:ln/>
        </p:spPr>
      </p:sp>
      <p:sp>
        <p:nvSpPr>
          <p:cNvPr id="23654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757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a:solidFill>
                  <a:schemeClr val="tx1"/>
                </a:solidFill>
                <a:latin typeface="Arial" pitchFamily="34" charset="0"/>
                <a:cs typeface="Arial" pitchFamily="34" charset="0"/>
              </a:defRPr>
            </a:lvl1pPr>
            <a:lvl2pPr marL="742950" indent="-285750" eaLnBrk="0" hangingPunct="0">
              <a:defRPr sz="2800">
                <a:solidFill>
                  <a:schemeClr val="tx1"/>
                </a:solidFill>
                <a:latin typeface="Arial" pitchFamily="34" charset="0"/>
                <a:cs typeface="Arial" pitchFamily="34" charset="0"/>
              </a:defRPr>
            </a:lvl2pPr>
            <a:lvl3pPr marL="1143000" indent="-228600" eaLnBrk="0" hangingPunct="0">
              <a:defRPr sz="2800">
                <a:solidFill>
                  <a:schemeClr val="tx1"/>
                </a:solidFill>
                <a:latin typeface="Arial" pitchFamily="34" charset="0"/>
                <a:cs typeface="Arial" pitchFamily="34" charset="0"/>
              </a:defRPr>
            </a:lvl3pPr>
            <a:lvl4pPr marL="1600200" indent="-228600" eaLnBrk="0" hangingPunct="0">
              <a:defRPr sz="2800">
                <a:solidFill>
                  <a:schemeClr val="tx1"/>
                </a:solidFill>
                <a:latin typeface="Arial" pitchFamily="34" charset="0"/>
                <a:cs typeface="Arial" pitchFamily="34" charset="0"/>
              </a:defRPr>
            </a:lvl4pPr>
            <a:lvl5pPr marL="2057400" indent="-228600" eaLnBrk="0" hangingPunct="0">
              <a:defRPr sz="2800">
                <a:solidFill>
                  <a:schemeClr val="tx1"/>
                </a:solidFill>
                <a:latin typeface="Arial" pitchFamily="34" charset="0"/>
                <a:cs typeface="Arial" pitchFamily="34" charset="0"/>
              </a:defRPr>
            </a:lvl5pPr>
            <a:lvl6pPr marL="2514600" indent="-228600" algn="ctr" eaLnBrk="0" fontAlgn="base" hangingPunct="0">
              <a:spcBef>
                <a:spcPct val="0"/>
              </a:spcBef>
              <a:spcAft>
                <a:spcPct val="0"/>
              </a:spcAft>
              <a:defRPr sz="2800">
                <a:solidFill>
                  <a:schemeClr val="tx1"/>
                </a:solidFill>
                <a:latin typeface="Arial" pitchFamily="34" charset="0"/>
                <a:cs typeface="Arial" pitchFamily="34" charset="0"/>
              </a:defRPr>
            </a:lvl6pPr>
            <a:lvl7pPr marL="2971800" indent="-228600" algn="ctr" eaLnBrk="0" fontAlgn="base" hangingPunct="0">
              <a:spcBef>
                <a:spcPct val="0"/>
              </a:spcBef>
              <a:spcAft>
                <a:spcPct val="0"/>
              </a:spcAft>
              <a:defRPr sz="2800">
                <a:solidFill>
                  <a:schemeClr val="tx1"/>
                </a:solidFill>
                <a:latin typeface="Arial" pitchFamily="34" charset="0"/>
                <a:cs typeface="Arial" pitchFamily="34" charset="0"/>
              </a:defRPr>
            </a:lvl7pPr>
            <a:lvl8pPr marL="3429000" indent="-228600" algn="ctr" eaLnBrk="0" fontAlgn="base" hangingPunct="0">
              <a:spcBef>
                <a:spcPct val="0"/>
              </a:spcBef>
              <a:spcAft>
                <a:spcPct val="0"/>
              </a:spcAft>
              <a:defRPr sz="2800">
                <a:solidFill>
                  <a:schemeClr val="tx1"/>
                </a:solidFill>
                <a:latin typeface="Arial" pitchFamily="34" charset="0"/>
                <a:cs typeface="Arial" pitchFamily="34" charset="0"/>
              </a:defRPr>
            </a:lvl8pPr>
            <a:lvl9pPr marL="3886200" indent="-228600" algn="ctr" eaLnBrk="0" fontAlgn="base" hangingPunct="0">
              <a:spcBef>
                <a:spcPct val="0"/>
              </a:spcBef>
              <a:spcAft>
                <a:spcPct val="0"/>
              </a:spcAft>
              <a:defRPr sz="2800">
                <a:solidFill>
                  <a:schemeClr val="tx1"/>
                </a:solidFill>
                <a:latin typeface="Arial" pitchFamily="34" charset="0"/>
                <a:cs typeface="Arial" pitchFamily="34" charset="0"/>
              </a:defRPr>
            </a:lvl9pPr>
          </a:lstStyle>
          <a:p>
            <a:pPr eaLnBrk="1" hangingPunct="1"/>
            <a:fld id="{054A7947-BE1E-4ED7-A0DD-98E0019BAC16}" type="slidenum">
              <a:rPr lang="ar-SA" sz="1200" smtClean="0"/>
              <a:pPr eaLnBrk="1" hangingPunct="1"/>
              <a:t>6</a:t>
            </a:fld>
            <a:endParaRPr lang="en-US" sz="1200" smtClean="0"/>
          </a:p>
        </p:txBody>
      </p:sp>
      <p:sp>
        <p:nvSpPr>
          <p:cNvPr id="237571" name="Rectangle 2"/>
          <p:cNvSpPr>
            <a:spLocks noRot="1" noChangeArrowheads="1" noTextEdit="1"/>
          </p:cNvSpPr>
          <p:nvPr>
            <p:ph type="sldImg"/>
          </p:nvPr>
        </p:nvSpPr>
        <p:spPr>
          <a:ln/>
        </p:spPr>
      </p:sp>
      <p:sp>
        <p:nvSpPr>
          <p:cNvPr id="23757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859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a:solidFill>
                  <a:schemeClr val="tx1"/>
                </a:solidFill>
                <a:latin typeface="Arial" pitchFamily="34" charset="0"/>
                <a:cs typeface="Arial" pitchFamily="34" charset="0"/>
              </a:defRPr>
            </a:lvl1pPr>
            <a:lvl2pPr marL="742950" indent="-285750" eaLnBrk="0" hangingPunct="0">
              <a:defRPr sz="2800">
                <a:solidFill>
                  <a:schemeClr val="tx1"/>
                </a:solidFill>
                <a:latin typeface="Arial" pitchFamily="34" charset="0"/>
                <a:cs typeface="Arial" pitchFamily="34" charset="0"/>
              </a:defRPr>
            </a:lvl2pPr>
            <a:lvl3pPr marL="1143000" indent="-228600" eaLnBrk="0" hangingPunct="0">
              <a:defRPr sz="2800">
                <a:solidFill>
                  <a:schemeClr val="tx1"/>
                </a:solidFill>
                <a:latin typeface="Arial" pitchFamily="34" charset="0"/>
                <a:cs typeface="Arial" pitchFamily="34" charset="0"/>
              </a:defRPr>
            </a:lvl3pPr>
            <a:lvl4pPr marL="1600200" indent="-228600" eaLnBrk="0" hangingPunct="0">
              <a:defRPr sz="2800">
                <a:solidFill>
                  <a:schemeClr val="tx1"/>
                </a:solidFill>
                <a:latin typeface="Arial" pitchFamily="34" charset="0"/>
                <a:cs typeface="Arial" pitchFamily="34" charset="0"/>
              </a:defRPr>
            </a:lvl4pPr>
            <a:lvl5pPr marL="2057400" indent="-228600" eaLnBrk="0" hangingPunct="0">
              <a:defRPr sz="2800">
                <a:solidFill>
                  <a:schemeClr val="tx1"/>
                </a:solidFill>
                <a:latin typeface="Arial" pitchFamily="34" charset="0"/>
                <a:cs typeface="Arial" pitchFamily="34" charset="0"/>
              </a:defRPr>
            </a:lvl5pPr>
            <a:lvl6pPr marL="2514600" indent="-228600" algn="ctr" eaLnBrk="0" fontAlgn="base" hangingPunct="0">
              <a:spcBef>
                <a:spcPct val="0"/>
              </a:spcBef>
              <a:spcAft>
                <a:spcPct val="0"/>
              </a:spcAft>
              <a:defRPr sz="2800">
                <a:solidFill>
                  <a:schemeClr val="tx1"/>
                </a:solidFill>
                <a:latin typeface="Arial" pitchFamily="34" charset="0"/>
                <a:cs typeface="Arial" pitchFamily="34" charset="0"/>
              </a:defRPr>
            </a:lvl6pPr>
            <a:lvl7pPr marL="2971800" indent="-228600" algn="ctr" eaLnBrk="0" fontAlgn="base" hangingPunct="0">
              <a:spcBef>
                <a:spcPct val="0"/>
              </a:spcBef>
              <a:spcAft>
                <a:spcPct val="0"/>
              </a:spcAft>
              <a:defRPr sz="2800">
                <a:solidFill>
                  <a:schemeClr val="tx1"/>
                </a:solidFill>
                <a:latin typeface="Arial" pitchFamily="34" charset="0"/>
                <a:cs typeface="Arial" pitchFamily="34" charset="0"/>
              </a:defRPr>
            </a:lvl7pPr>
            <a:lvl8pPr marL="3429000" indent="-228600" algn="ctr" eaLnBrk="0" fontAlgn="base" hangingPunct="0">
              <a:spcBef>
                <a:spcPct val="0"/>
              </a:spcBef>
              <a:spcAft>
                <a:spcPct val="0"/>
              </a:spcAft>
              <a:defRPr sz="2800">
                <a:solidFill>
                  <a:schemeClr val="tx1"/>
                </a:solidFill>
                <a:latin typeface="Arial" pitchFamily="34" charset="0"/>
                <a:cs typeface="Arial" pitchFamily="34" charset="0"/>
              </a:defRPr>
            </a:lvl8pPr>
            <a:lvl9pPr marL="3886200" indent="-228600" algn="ctr" eaLnBrk="0" fontAlgn="base" hangingPunct="0">
              <a:spcBef>
                <a:spcPct val="0"/>
              </a:spcBef>
              <a:spcAft>
                <a:spcPct val="0"/>
              </a:spcAft>
              <a:defRPr sz="2800">
                <a:solidFill>
                  <a:schemeClr val="tx1"/>
                </a:solidFill>
                <a:latin typeface="Arial" pitchFamily="34" charset="0"/>
                <a:cs typeface="Arial" pitchFamily="34" charset="0"/>
              </a:defRPr>
            </a:lvl9pPr>
          </a:lstStyle>
          <a:p>
            <a:pPr eaLnBrk="1" hangingPunct="1"/>
            <a:fld id="{9B0BDF98-040D-4720-9262-5ED9B6EBF2D0}" type="slidenum">
              <a:rPr lang="ar-SA" sz="1200" smtClean="0"/>
              <a:pPr eaLnBrk="1" hangingPunct="1"/>
              <a:t>7</a:t>
            </a:fld>
            <a:endParaRPr lang="en-US" sz="1200" smtClean="0"/>
          </a:p>
        </p:txBody>
      </p:sp>
      <p:sp>
        <p:nvSpPr>
          <p:cNvPr id="238595" name="Rectangle 2"/>
          <p:cNvSpPr>
            <a:spLocks noRot="1" noChangeArrowheads="1" noTextEdit="1"/>
          </p:cNvSpPr>
          <p:nvPr>
            <p:ph type="sldImg"/>
          </p:nvPr>
        </p:nvSpPr>
        <p:spPr>
          <a:ln/>
        </p:spPr>
      </p:sp>
      <p:sp>
        <p:nvSpPr>
          <p:cNvPr id="2385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961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a:solidFill>
                  <a:schemeClr val="tx1"/>
                </a:solidFill>
                <a:latin typeface="Arial" pitchFamily="34" charset="0"/>
                <a:cs typeface="Arial" pitchFamily="34" charset="0"/>
              </a:defRPr>
            </a:lvl1pPr>
            <a:lvl2pPr marL="742950" indent="-285750" eaLnBrk="0" hangingPunct="0">
              <a:defRPr sz="2800">
                <a:solidFill>
                  <a:schemeClr val="tx1"/>
                </a:solidFill>
                <a:latin typeface="Arial" pitchFamily="34" charset="0"/>
                <a:cs typeface="Arial" pitchFamily="34" charset="0"/>
              </a:defRPr>
            </a:lvl2pPr>
            <a:lvl3pPr marL="1143000" indent="-228600" eaLnBrk="0" hangingPunct="0">
              <a:defRPr sz="2800">
                <a:solidFill>
                  <a:schemeClr val="tx1"/>
                </a:solidFill>
                <a:latin typeface="Arial" pitchFamily="34" charset="0"/>
                <a:cs typeface="Arial" pitchFamily="34" charset="0"/>
              </a:defRPr>
            </a:lvl3pPr>
            <a:lvl4pPr marL="1600200" indent="-228600" eaLnBrk="0" hangingPunct="0">
              <a:defRPr sz="2800">
                <a:solidFill>
                  <a:schemeClr val="tx1"/>
                </a:solidFill>
                <a:latin typeface="Arial" pitchFamily="34" charset="0"/>
                <a:cs typeface="Arial" pitchFamily="34" charset="0"/>
              </a:defRPr>
            </a:lvl4pPr>
            <a:lvl5pPr marL="2057400" indent="-228600" eaLnBrk="0" hangingPunct="0">
              <a:defRPr sz="2800">
                <a:solidFill>
                  <a:schemeClr val="tx1"/>
                </a:solidFill>
                <a:latin typeface="Arial" pitchFamily="34" charset="0"/>
                <a:cs typeface="Arial" pitchFamily="34" charset="0"/>
              </a:defRPr>
            </a:lvl5pPr>
            <a:lvl6pPr marL="2514600" indent="-228600" algn="ctr" eaLnBrk="0" fontAlgn="base" hangingPunct="0">
              <a:spcBef>
                <a:spcPct val="0"/>
              </a:spcBef>
              <a:spcAft>
                <a:spcPct val="0"/>
              </a:spcAft>
              <a:defRPr sz="2800">
                <a:solidFill>
                  <a:schemeClr val="tx1"/>
                </a:solidFill>
                <a:latin typeface="Arial" pitchFamily="34" charset="0"/>
                <a:cs typeface="Arial" pitchFamily="34" charset="0"/>
              </a:defRPr>
            </a:lvl6pPr>
            <a:lvl7pPr marL="2971800" indent="-228600" algn="ctr" eaLnBrk="0" fontAlgn="base" hangingPunct="0">
              <a:spcBef>
                <a:spcPct val="0"/>
              </a:spcBef>
              <a:spcAft>
                <a:spcPct val="0"/>
              </a:spcAft>
              <a:defRPr sz="2800">
                <a:solidFill>
                  <a:schemeClr val="tx1"/>
                </a:solidFill>
                <a:latin typeface="Arial" pitchFamily="34" charset="0"/>
                <a:cs typeface="Arial" pitchFamily="34" charset="0"/>
              </a:defRPr>
            </a:lvl7pPr>
            <a:lvl8pPr marL="3429000" indent="-228600" algn="ctr" eaLnBrk="0" fontAlgn="base" hangingPunct="0">
              <a:spcBef>
                <a:spcPct val="0"/>
              </a:spcBef>
              <a:spcAft>
                <a:spcPct val="0"/>
              </a:spcAft>
              <a:defRPr sz="2800">
                <a:solidFill>
                  <a:schemeClr val="tx1"/>
                </a:solidFill>
                <a:latin typeface="Arial" pitchFamily="34" charset="0"/>
                <a:cs typeface="Arial" pitchFamily="34" charset="0"/>
              </a:defRPr>
            </a:lvl8pPr>
            <a:lvl9pPr marL="3886200" indent="-228600" algn="ctr" eaLnBrk="0" fontAlgn="base" hangingPunct="0">
              <a:spcBef>
                <a:spcPct val="0"/>
              </a:spcBef>
              <a:spcAft>
                <a:spcPct val="0"/>
              </a:spcAft>
              <a:defRPr sz="2800">
                <a:solidFill>
                  <a:schemeClr val="tx1"/>
                </a:solidFill>
                <a:latin typeface="Arial" pitchFamily="34" charset="0"/>
                <a:cs typeface="Arial" pitchFamily="34" charset="0"/>
              </a:defRPr>
            </a:lvl9pPr>
          </a:lstStyle>
          <a:p>
            <a:pPr eaLnBrk="1" hangingPunct="1"/>
            <a:fld id="{2AB04959-6C22-4C0B-A97F-8BFCE5042AC4}" type="slidenum">
              <a:rPr lang="ar-SA" sz="1200" smtClean="0"/>
              <a:pPr eaLnBrk="1" hangingPunct="1"/>
              <a:t>8</a:t>
            </a:fld>
            <a:endParaRPr lang="en-US" sz="1200" smtClean="0"/>
          </a:p>
        </p:txBody>
      </p:sp>
      <p:sp>
        <p:nvSpPr>
          <p:cNvPr id="239619" name="Rectangle 2"/>
          <p:cNvSpPr>
            <a:spLocks noRot="1" noChangeArrowheads="1" noTextEdit="1"/>
          </p:cNvSpPr>
          <p:nvPr>
            <p:ph type="sldImg"/>
          </p:nvPr>
        </p:nvSpPr>
        <p:spPr>
          <a:ln/>
        </p:spPr>
      </p:sp>
      <p:sp>
        <p:nvSpPr>
          <p:cNvPr id="23962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064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a:solidFill>
                  <a:schemeClr val="tx1"/>
                </a:solidFill>
                <a:latin typeface="Arial" pitchFamily="34" charset="0"/>
                <a:cs typeface="Arial" pitchFamily="34" charset="0"/>
              </a:defRPr>
            </a:lvl1pPr>
            <a:lvl2pPr marL="742950" indent="-285750" eaLnBrk="0" hangingPunct="0">
              <a:defRPr sz="2800">
                <a:solidFill>
                  <a:schemeClr val="tx1"/>
                </a:solidFill>
                <a:latin typeface="Arial" pitchFamily="34" charset="0"/>
                <a:cs typeface="Arial" pitchFamily="34" charset="0"/>
              </a:defRPr>
            </a:lvl2pPr>
            <a:lvl3pPr marL="1143000" indent="-228600" eaLnBrk="0" hangingPunct="0">
              <a:defRPr sz="2800">
                <a:solidFill>
                  <a:schemeClr val="tx1"/>
                </a:solidFill>
                <a:latin typeface="Arial" pitchFamily="34" charset="0"/>
                <a:cs typeface="Arial" pitchFamily="34" charset="0"/>
              </a:defRPr>
            </a:lvl3pPr>
            <a:lvl4pPr marL="1600200" indent="-228600" eaLnBrk="0" hangingPunct="0">
              <a:defRPr sz="2800">
                <a:solidFill>
                  <a:schemeClr val="tx1"/>
                </a:solidFill>
                <a:latin typeface="Arial" pitchFamily="34" charset="0"/>
                <a:cs typeface="Arial" pitchFamily="34" charset="0"/>
              </a:defRPr>
            </a:lvl4pPr>
            <a:lvl5pPr marL="2057400" indent="-228600" eaLnBrk="0" hangingPunct="0">
              <a:defRPr sz="2800">
                <a:solidFill>
                  <a:schemeClr val="tx1"/>
                </a:solidFill>
                <a:latin typeface="Arial" pitchFamily="34" charset="0"/>
                <a:cs typeface="Arial" pitchFamily="34" charset="0"/>
              </a:defRPr>
            </a:lvl5pPr>
            <a:lvl6pPr marL="2514600" indent="-228600" algn="ctr" eaLnBrk="0" fontAlgn="base" hangingPunct="0">
              <a:spcBef>
                <a:spcPct val="0"/>
              </a:spcBef>
              <a:spcAft>
                <a:spcPct val="0"/>
              </a:spcAft>
              <a:defRPr sz="2800">
                <a:solidFill>
                  <a:schemeClr val="tx1"/>
                </a:solidFill>
                <a:latin typeface="Arial" pitchFamily="34" charset="0"/>
                <a:cs typeface="Arial" pitchFamily="34" charset="0"/>
              </a:defRPr>
            </a:lvl6pPr>
            <a:lvl7pPr marL="2971800" indent="-228600" algn="ctr" eaLnBrk="0" fontAlgn="base" hangingPunct="0">
              <a:spcBef>
                <a:spcPct val="0"/>
              </a:spcBef>
              <a:spcAft>
                <a:spcPct val="0"/>
              </a:spcAft>
              <a:defRPr sz="2800">
                <a:solidFill>
                  <a:schemeClr val="tx1"/>
                </a:solidFill>
                <a:latin typeface="Arial" pitchFamily="34" charset="0"/>
                <a:cs typeface="Arial" pitchFamily="34" charset="0"/>
              </a:defRPr>
            </a:lvl7pPr>
            <a:lvl8pPr marL="3429000" indent="-228600" algn="ctr" eaLnBrk="0" fontAlgn="base" hangingPunct="0">
              <a:spcBef>
                <a:spcPct val="0"/>
              </a:spcBef>
              <a:spcAft>
                <a:spcPct val="0"/>
              </a:spcAft>
              <a:defRPr sz="2800">
                <a:solidFill>
                  <a:schemeClr val="tx1"/>
                </a:solidFill>
                <a:latin typeface="Arial" pitchFamily="34" charset="0"/>
                <a:cs typeface="Arial" pitchFamily="34" charset="0"/>
              </a:defRPr>
            </a:lvl8pPr>
            <a:lvl9pPr marL="3886200" indent="-228600" algn="ctr" eaLnBrk="0" fontAlgn="base" hangingPunct="0">
              <a:spcBef>
                <a:spcPct val="0"/>
              </a:spcBef>
              <a:spcAft>
                <a:spcPct val="0"/>
              </a:spcAft>
              <a:defRPr sz="2800">
                <a:solidFill>
                  <a:schemeClr val="tx1"/>
                </a:solidFill>
                <a:latin typeface="Arial" pitchFamily="34" charset="0"/>
                <a:cs typeface="Arial" pitchFamily="34" charset="0"/>
              </a:defRPr>
            </a:lvl9pPr>
          </a:lstStyle>
          <a:p>
            <a:pPr eaLnBrk="1" hangingPunct="1"/>
            <a:fld id="{73EA2A65-68E3-4DC4-913C-9035BC46E7E8}" type="slidenum">
              <a:rPr lang="ar-SA" sz="1200" smtClean="0"/>
              <a:pPr eaLnBrk="1" hangingPunct="1"/>
              <a:t>9</a:t>
            </a:fld>
            <a:endParaRPr lang="en-US" sz="1200" smtClean="0"/>
          </a:p>
        </p:txBody>
      </p:sp>
      <p:sp>
        <p:nvSpPr>
          <p:cNvPr id="240643" name="Rectangle 2"/>
          <p:cNvSpPr>
            <a:spLocks noRot="1" noChangeArrowheads="1" noTextEdit="1"/>
          </p:cNvSpPr>
          <p:nvPr>
            <p:ph type="sldImg"/>
          </p:nvPr>
        </p:nvSpPr>
        <p:spPr>
          <a:ln/>
        </p:spPr>
      </p:sp>
      <p:sp>
        <p:nvSpPr>
          <p:cNvPr id="24064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SA"/>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08/07/1440</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08/07/1440</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08/07/1440</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08/07/1440</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1B8ABB09-4A1D-463E-8065-109CC2B7EFAA}" type="datetimeFigureOut">
              <a:rPr lang="ar-SA" smtClean="0"/>
              <a:t>08/07/1440</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تاريخ 4"/>
          <p:cNvSpPr>
            <a:spLocks noGrp="1"/>
          </p:cNvSpPr>
          <p:nvPr>
            <p:ph type="dt" sz="half" idx="10"/>
          </p:nvPr>
        </p:nvSpPr>
        <p:spPr/>
        <p:txBody>
          <a:bodyPr/>
          <a:lstStyle/>
          <a:p>
            <a:fld id="{1B8ABB09-4A1D-463E-8065-109CC2B7EFAA}" type="datetimeFigureOut">
              <a:rPr lang="ar-SA" smtClean="0"/>
              <a:t>08/07/1440</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7" name="عنصر نائب للتاريخ 6"/>
          <p:cNvSpPr>
            <a:spLocks noGrp="1"/>
          </p:cNvSpPr>
          <p:nvPr>
            <p:ph type="dt" sz="half" idx="10"/>
          </p:nvPr>
        </p:nvSpPr>
        <p:spPr/>
        <p:txBody>
          <a:bodyPr/>
          <a:lstStyle/>
          <a:p>
            <a:fld id="{1B8ABB09-4A1D-463E-8065-109CC2B7EFAA}" type="datetimeFigureOut">
              <a:rPr lang="ar-SA" smtClean="0"/>
              <a:t>08/07/1440</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تاريخ 2"/>
          <p:cNvSpPr>
            <a:spLocks noGrp="1"/>
          </p:cNvSpPr>
          <p:nvPr>
            <p:ph type="dt" sz="half" idx="10"/>
          </p:nvPr>
        </p:nvSpPr>
        <p:spPr/>
        <p:txBody>
          <a:bodyPr/>
          <a:lstStyle/>
          <a:p>
            <a:fld id="{1B8ABB09-4A1D-463E-8065-109CC2B7EFAA}" type="datetimeFigureOut">
              <a:rPr lang="ar-SA" smtClean="0"/>
              <a:t>08/07/1440</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1B8ABB09-4A1D-463E-8065-109CC2B7EFAA}" type="datetimeFigureOut">
              <a:rPr lang="ar-SA" smtClean="0"/>
              <a:t>08/07/1440</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t>08/07/1440</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t>08/07/1440</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1B8ABB09-4A1D-463E-8065-109CC2B7EFAA}" type="datetimeFigureOut">
              <a:rPr lang="ar-SA" smtClean="0"/>
              <a:t>08/07/1440</a:t>
            </a:fld>
            <a:endParaRPr lang="ar-SA"/>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SA"/>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0B34F065-1154-456A-91E3-76DE8E75E17B}" type="slidenum">
              <a:rPr lang="ar-SA" smtClean="0"/>
              <a:t>‹#›</a:t>
            </a:fld>
            <a:endParaRPr lang="ar-S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utoShape 4" descr="نسيج زهري"/>
          <p:cNvSpPr>
            <a:spLocks noChangeArrowheads="1"/>
          </p:cNvSpPr>
          <p:nvPr/>
        </p:nvSpPr>
        <p:spPr bwMode="auto">
          <a:xfrm>
            <a:off x="0" y="1295400"/>
            <a:ext cx="8839200" cy="3048000"/>
          </a:xfrm>
          <a:prstGeom prst="star8">
            <a:avLst>
              <a:gd name="adj" fmla="val 38250"/>
            </a:avLst>
          </a:prstGeom>
          <a:blipFill dpi="0" rotWithShape="1">
            <a:blip r:embed="rId3" cstate="print"/>
            <a:srcRect/>
            <a:tile tx="0" ty="0" sx="100000" sy="100000" flip="none" algn="tl"/>
          </a:blipFill>
          <a:ln w="9525">
            <a:miter lim="800000"/>
            <a:headEnd/>
            <a:tailEnd/>
          </a:ln>
          <a:scene3d>
            <a:camera prst="legacyObliqueTopLeft"/>
            <a:lightRig rig="legacyFlat3" dir="t"/>
          </a:scene3d>
          <a:sp3d extrusionH="430200" prstMaterial="legacyMatte">
            <a:bevelT w="13500" h="13500" prst="angle"/>
            <a:bevelB w="13500" h="13500" prst="angle"/>
            <a:extrusionClr>
              <a:srgbClr val="FFCCCC"/>
            </a:extrusionClr>
          </a:sp3d>
        </p:spPr>
        <p:txBody>
          <a:bodyPr wrap="none" anchor="ctr">
            <a:flatTx/>
          </a:bodyPr>
          <a:lstStyle/>
          <a:p>
            <a:pPr>
              <a:defRPr/>
            </a:pPr>
            <a:r>
              <a:rPr lang="ar-SA" sz="3200" b="1" dirty="0">
                <a:solidFill>
                  <a:schemeClr val="accent1">
                    <a:lumMod val="25000"/>
                  </a:schemeClr>
                </a:solidFill>
              </a:rPr>
              <a:t>أدوات البحث العلمي</a:t>
            </a:r>
          </a:p>
          <a:p>
            <a:pPr>
              <a:defRPr/>
            </a:pPr>
            <a:r>
              <a:rPr lang="ar-SA" sz="3200" b="1" dirty="0">
                <a:solidFill>
                  <a:schemeClr val="accent1">
                    <a:lumMod val="25000"/>
                  </a:schemeClr>
                </a:solidFill>
              </a:rPr>
              <a:t>أولا:العينات</a:t>
            </a:r>
          </a:p>
        </p:txBody>
      </p:sp>
    </p:spTree>
    <p:extLst>
      <p:ext uri="{BB962C8B-B14F-4D97-AF65-F5344CB8AC3E}">
        <p14:creationId xmlns:p14="http://schemas.microsoft.com/office/powerpoint/2010/main" val="2612315583"/>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utoShape 4" descr="نسيج زهري"/>
          <p:cNvSpPr>
            <a:spLocks noChangeArrowheads="1"/>
          </p:cNvSpPr>
          <p:nvPr/>
        </p:nvSpPr>
        <p:spPr bwMode="auto">
          <a:xfrm>
            <a:off x="0" y="1295400"/>
            <a:ext cx="8839200" cy="3048000"/>
          </a:xfrm>
          <a:prstGeom prst="star8">
            <a:avLst>
              <a:gd name="adj" fmla="val 38250"/>
            </a:avLst>
          </a:prstGeom>
          <a:blipFill dpi="0" rotWithShape="1">
            <a:blip r:embed="rId3" cstate="print"/>
            <a:srcRect/>
            <a:tile tx="0" ty="0" sx="100000" sy="100000" flip="none" algn="tl"/>
          </a:blipFill>
          <a:ln w="9525">
            <a:miter lim="800000"/>
            <a:headEnd/>
            <a:tailEnd/>
          </a:ln>
          <a:scene3d>
            <a:camera prst="legacyObliqueTopLeft"/>
            <a:lightRig rig="legacyFlat3" dir="t"/>
          </a:scene3d>
          <a:sp3d extrusionH="430200" prstMaterial="legacyMatte">
            <a:bevelT w="13500" h="13500" prst="angle"/>
            <a:bevelB w="13500" h="13500" prst="angle"/>
            <a:extrusionClr>
              <a:srgbClr val="FFCCCC"/>
            </a:extrusionClr>
          </a:sp3d>
        </p:spPr>
        <p:txBody>
          <a:bodyPr wrap="none" anchor="ctr">
            <a:flatTx/>
          </a:bodyPr>
          <a:lstStyle/>
          <a:p>
            <a:pPr>
              <a:defRPr/>
            </a:pPr>
            <a:r>
              <a:rPr lang="ar-SA" sz="3200" b="1" dirty="0">
                <a:solidFill>
                  <a:schemeClr val="accent1">
                    <a:lumMod val="25000"/>
                  </a:schemeClr>
                </a:solidFill>
              </a:rPr>
              <a:t>تابع أدوات البحث العلمي</a:t>
            </a:r>
          </a:p>
          <a:p>
            <a:pPr>
              <a:defRPr/>
            </a:pPr>
            <a:r>
              <a:rPr lang="ar-SA" sz="3200" b="1" dirty="0">
                <a:solidFill>
                  <a:schemeClr val="accent1">
                    <a:lumMod val="25000"/>
                  </a:schemeClr>
                </a:solidFill>
              </a:rPr>
              <a:t>ثانيا:الاستبيانات</a:t>
            </a:r>
          </a:p>
        </p:txBody>
      </p:sp>
    </p:spTree>
    <p:extLst>
      <p:ext uri="{BB962C8B-B14F-4D97-AF65-F5344CB8AC3E}">
        <p14:creationId xmlns:p14="http://schemas.microsoft.com/office/powerpoint/2010/main" val="1202451342"/>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5" name="سهم إلى اليسار 4"/>
          <p:cNvSpPr>
            <a:spLocks noChangeArrowheads="1"/>
          </p:cNvSpPr>
          <p:nvPr/>
        </p:nvSpPr>
        <p:spPr bwMode="auto">
          <a:xfrm>
            <a:off x="6019800" y="76200"/>
            <a:ext cx="2971800" cy="1295400"/>
          </a:xfrm>
          <a:prstGeom prst="leftArrow">
            <a:avLst>
              <a:gd name="adj1" fmla="val 50000"/>
              <a:gd name="adj2" fmla="val 50003"/>
            </a:avLst>
          </a:prstGeom>
          <a:solidFill>
            <a:srgbClr val="FFC000"/>
          </a:solidFill>
          <a:ln w="9525" algn="ctr">
            <a:solidFill>
              <a:schemeClr val="tx1"/>
            </a:solidFill>
            <a:round/>
            <a:headEnd/>
            <a:tailEnd/>
          </a:ln>
          <a:effectLst>
            <a:outerShdw blurRad="50800" dist="38100" dir="8100000" algn="tr" rotWithShape="0">
              <a:prstClr val="black">
                <a:alpha val="40000"/>
              </a:prstClr>
            </a:outerShdw>
          </a:effectLst>
        </p:spPr>
        <p:txBody>
          <a:bodyPr/>
          <a:lstStyle/>
          <a:p>
            <a:pPr>
              <a:defRPr/>
            </a:pPr>
            <a:r>
              <a:rPr lang="ar-SA" b="1" dirty="0">
                <a:solidFill>
                  <a:srgbClr val="006600"/>
                </a:solidFill>
              </a:rPr>
              <a:t>1- مفهوم العينة</a:t>
            </a:r>
          </a:p>
        </p:txBody>
      </p:sp>
      <p:sp>
        <p:nvSpPr>
          <p:cNvPr id="78851" name="سهم إلى اليسار 4"/>
          <p:cNvSpPr>
            <a:spLocks noChangeArrowheads="1"/>
          </p:cNvSpPr>
          <p:nvPr/>
        </p:nvSpPr>
        <p:spPr bwMode="auto">
          <a:xfrm>
            <a:off x="6172200" y="1676400"/>
            <a:ext cx="2971800" cy="1295400"/>
          </a:xfrm>
          <a:prstGeom prst="leftArrow">
            <a:avLst>
              <a:gd name="adj1" fmla="val 50000"/>
              <a:gd name="adj2" fmla="val 50003"/>
            </a:avLst>
          </a:prstGeom>
          <a:solidFill>
            <a:srgbClr val="FF00FF"/>
          </a:solidFill>
          <a:ln w="9525" algn="ctr">
            <a:solidFill>
              <a:schemeClr val="tx1"/>
            </a:solidFill>
            <a:round/>
            <a:headEnd/>
            <a:tailEnd/>
          </a:ln>
        </p:spPr>
        <p:txBody>
          <a:bodyPr/>
          <a:lstStyle/>
          <a:p>
            <a:r>
              <a:rPr lang="ar-SA" b="1">
                <a:solidFill>
                  <a:srgbClr val="006600"/>
                </a:solidFill>
              </a:rPr>
              <a:t>2- اختيار العينة</a:t>
            </a:r>
          </a:p>
        </p:txBody>
      </p:sp>
      <p:sp>
        <p:nvSpPr>
          <p:cNvPr id="78852" name="سهم إلى اليسار 4"/>
          <p:cNvSpPr>
            <a:spLocks noChangeArrowheads="1"/>
          </p:cNvSpPr>
          <p:nvPr/>
        </p:nvSpPr>
        <p:spPr bwMode="auto">
          <a:xfrm>
            <a:off x="6019800" y="3810000"/>
            <a:ext cx="2971800" cy="1295400"/>
          </a:xfrm>
          <a:prstGeom prst="leftArrow">
            <a:avLst>
              <a:gd name="adj1" fmla="val 50000"/>
              <a:gd name="adj2" fmla="val 50003"/>
            </a:avLst>
          </a:prstGeom>
          <a:solidFill>
            <a:srgbClr val="92D050"/>
          </a:solidFill>
          <a:ln w="9525" algn="ctr">
            <a:solidFill>
              <a:schemeClr val="tx1"/>
            </a:solidFill>
            <a:round/>
            <a:headEnd/>
            <a:tailEnd/>
          </a:ln>
        </p:spPr>
        <p:txBody>
          <a:bodyPr/>
          <a:lstStyle/>
          <a:p>
            <a:r>
              <a:rPr lang="ar-SA" b="1">
                <a:solidFill>
                  <a:srgbClr val="006600"/>
                </a:solidFill>
              </a:rPr>
              <a:t>3- أنواع العينات</a:t>
            </a:r>
          </a:p>
        </p:txBody>
      </p:sp>
      <p:sp>
        <p:nvSpPr>
          <p:cNvPr id="78853" name="سهم إلى اليسار 4"/>
          <p:cNvSpPr>
            <a:spLocks noChangeArrowheads="1"/>
          </p:cNvSpPr>
          <p:nvPr/>
        </p:nvSpPr>
        <p:spPr bwMode="auto">
          <a:xfrm>
            <a:off x="2895600" y="4495800"/>
            <a:ext cx="2971800" cy="1295400"/>
          </a:xfrm>
          <a:prstGeom prst="leftArrow">
            <a:avLst>
              <a:gd name="adj1" fmla="val 50000"/>
              <a:gd name="adj2" fmla="val 50003"/>
            </a:avLst>
          </a:prstGeom>
          <a:solidFill>
            <a:srgbClr val="FFFF00"/>
          </a:solidFill>
          <a:ln w="9525" algn="ctr">
            <a:solidFill>
              <a:schemeClr val="tx1"/>
            </a:solidFill>
            <a:round/>
            <a:headEnd/>
            <a:tailEnd/>
          </a:ln>
        </p:spPr>
        <p:txBody>
          <a:bodyPr/>
          <a:lstStyle/>
          <a:p>
            <a:r>
              <a:rPr lang="ar-SA" sz="2400" b="1">
                <a:solidFill>
                  <a:srgbClr val="006600"/>
                </a:solidFill>
              </a:rPr>
              <a:t>ب-عينات غير العشوائية</a:t>
            </a:r>
          </a:p>
        </p:txBody>
      </p:sp>
      <p:sp>
        <p:nvSpPr>
          <p:cNvPr id="78854" name="سهم إلى اليسار 4"/>
          <p:cNvSpPr>
            <a:spLocks noChangeArrowheads="1"/>
          </p:cNvSpPr>
          <p:nvPr/>
        </p:nvSpPr>
        <p:spPr bwMode="auto">
          <a:xfrm>
            <a:off x="2895600" y="2971800"/>
            <a:ext cx="2971800" cy="1295400"/>
          </a:xfrm>
          <a:prstGeom prst="leftArrow">
            <a:avLst>
              <a:gd name="adj1" fmla="val 50000"/>
              <a:gd name="adj2" fmla="val 50003"/>
            </a:avLst>
          </a:prstGeom>
          <a:solidFill>
            <a:srgbClr val="FFFF00"/>
          </a:solidFill>
          <a:ln w="9525" algn="ctr">
            <a:solidFill>
              <a:schemeClr val="tx1"/>
            </a:solidFill>
            <a:round/>
            <a:headEnd/>
            <a:tailEnd/>
          </a:ln>
        </p:spPr>
        <p:txBody>
          <a:bodyPr/>
          <a:lstStyle/>
          <a:p>
            <a:r>
              <a:rPr lang="ar-SA" sz="2400" b="1">
                <a:solidFill>
                  <a:srgbClr val="006600"/>
                </a:solidFill>
              </a:rPr>
              <a:t>أ- عينات عشوائية</a:t>
            </a:r>
          </a:p>
        </p:txBody>
      </p:sp>
    </p:spTree>
    <p:extLst>
      <p:ext uri="{BB962C8B-B14F-4D97-AF65-F5344CB8AC3E}">
        <p14:creationId xmlns:p14="http://schemas.microsoft.com/office/powerpoint/2010/main" val="1064493260"/>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مستطيل مستدير الزوايا 2"/>
          <p:cNvSpPr>
            <a:spLocks noChangeArrowheads="1"/>
          </p:cNvSpPr>
          <p:nvPr/>
        </p:nvSpPr>
        <p:spPr bwMode="auto">
          <a:xfrm>
            <a:off x="914400" y="1066800"/>
            <a:ext cx="7543800" cy="5334000"/>
          </a:xfrm>
          <a:prstGeom prst="roundRect">
            <a:avLst>
              <a:gd name="adj" fmla="val 16667"/>
            </a:avLst>
          </a:prstGeom>
          <a:blipFill dpi="0" rotWithShape="1">
            <a:blip r:embed="rId3" cstate="print"/>
            <a:srcRect/>
            <a:tile tx="0" ty="0" sx="100000" sy="100000" flip="none" algn="tl"/>
          </a:blipFill>
          <a:ln w="9525" algn="ctr">
            <a:solidFill>
              <a:schemeClr val="tx1"/>
            </a:solidFill>
            <a:round/>
            <a:headEnd/>
            <a:tailEnd/>
          </a:ln>
        </p:spPr>
        <p:txBody>
          <a:bodyPr/>
          <a:lstStyle/>
          <a:p>
            <a:pPr algn="r">
              <a:defRPr/>
            </a:pPr>
            <a:r>
              <a:rPr lang="ar-SA" b="1" dirty="0">
                <a:solidFill>
                  <a:schemeClr val="accent2">
                    <a:lumMod val="75000"/>
                  </a:schemeClr>
                </a:solidFill>
              </a:rPr>
              <a:t>1- تتحدد العينة على ضوء أهداف البحث وإجراءاته.</a:t>
            </a:r>
          </a:p>
          <a:p>
            <a:pPr algn="r">
              <a:defRPr/>
            </a:pPr>
            <a:r>
              <a:rPr lang="ar-SA" b="1" dirty="0">
                <a:solidFill>
                  <a:schemeClr val="accent2">
                    <a:lumMod val="75000"/>
                  </a:schemeClr>
                </a:solidFill>
              </a:rPr>
              <a:t>2- يحدد الباحث حسب طبيعة الظاهرة موضوع بحثه الجمهور أو مجتمع البحث</a:t>
            </a:r>
          </a:p>
          <a:p>
            <a:pPr algn="r">
              <a:defRPr/>
            </a:pPr>
            <a:endParaRPr lang="ar-SA" b="1" dirty="0">
              <a:solidFill>
                <a:schemeClr val="accent2">
                  <a:lumMod val="75000"/>
                </a:schemeClr>
              </a:solidFill>
            </a:endParaRPr>
          </a:p>
          <a:p>
            <a:pPr algn="r">
              <a:defRPr/>
            </a:pPr>
            <a:r>
              <a:rPr lang="ar-SA" b="1" u="sng" dirty="0">
                <a:solidFill>
                  <a:srgbClr val="C00000"/>
                </a:solidFill>
              </a:rPr>
              <a:t>تعريف مجتمع </a:t>
            </a:r>
            <a:r>
              <a:rPr lang="ar-SA" b="1" u="sng" dirty="0">
                <a:solidFill>
                  <a:srgbClr val="9900CC"/>
                </a:solidFill>
              </a:rPr>
              <a:t>البحث</a:t>
            </a:r>
            <a:r>
              <a:rPr lang="ar-SA" b="1" dirty="0">
                <a:solidFill>
                  <a:srgbClr val="9900CC"/>
                </a:solidFill>
              </a:rPr>
              <a:t>:هو جميع الأفراد أو الأشخاص أو الأشياء الذين يكونون موضوع المشكلة </a:t>
            </a:r>
          </a:p>
          <a:p>
            <a:pPr algn="r">
              <a:defRPr/>
            </a:pPr>
            <a:r>
              <a:rPr lang="ar-SA" b="1" dirty="0">
                <a:solidFill>
                  <a:schemeClr val="accent2">
                    <a:lumMod val="75000"/>
                  </a:schemeClr>
                </a:solidFill>
              </a:rPr>
              <a:t>مثال: موضوع البحث طالبات كلية التربية بالخرج إذا مجتمع البحث طالبات كلية التربية بالخرج</a:t>
            </a:r>
          </a:p>
          <a:p>
            <a:pPr algn="r">
              <a:defRPr/>
            </a:pPr>
            <a:r>
              <a:rPr lang="ar-SA" b="1" u="sng" dirty="0">
                <a:solidFill>
                  <a:srgbClr val="660033"/>
                </a:solidFill>
              </a:rPr>
              <a:t>هل يستطيع الباحث إجراء بحثه على جميع أفراد مجتمع البحث؟</a:t>
            </a:r>
          </a:p>
          <a:p>
            <a:pPr algn="r">
              <a:defRPr/>
            </a:pPr>
            <a:r>
              <a:rPr lang="ar-SA" b="1" dirty="0">
                <a:solidFill>
                  <a:srgbClr val="006600"/>
                </a:solidFill>
              </a:rPr>
              <a:t>على الباحث أن يختار جزءا من المجتمع يسمى عينة البحث</a:t>
            </a:r>
            <a:r>
              <a:rPr lang="ar-SA" b="1" dirty="0">
                <a:solidFill>
                  <a:schemeClr val="accent2">
                    <a:lumMod val="75000"/>
                  </a:schemeClr>
                </a:solidFill>
              </a:rPr>
              <a:t>.</a:t>
            </a:r>
          </a:p>
        </p:txBody>
      </p:sp>
      <p:sp>
        <p:nvSpPr>
          <p:cNvPr id="79875" name="سهم إلى اليسار 4"/>
          <p:cNvSpPr>
            <a:spLocks noChangeArrowheads="1"/>
          </p:cNvSpPr>
          <p:nvPr/>
        </p:nvSpPr>
        <p:spPr bwMode="auto">
          <a:xfrm>
            <a:off x="6019800" y="76200"/>
            <a:ext cx="2971800" cy="1295400"/>
          </a:xfrm>
          <a:prstGeom prst="leftArrow">
            <a:avLst>
              <a:gd name="adj1" fmla="val 50000"/>
              <a:gd name="adj2" fmla="val 50003"/>
            </a:avLst>
          </a:prstGeom>
          <a:solidFill>
            <a:schemeClr val="accent1"/>
          </a:solidFill>
          <a:ln w="9525" algn="ctr">
            <a:solidFill>
              <a:schemeClr val="tx1"/>
            </a:solidFill>
            <a:round/>
            <a:headEnd/>
            <a:tailEnd/>
          </a:ln>
        </p:spPr>
        <p:txBody>
          <a:bodyPr/>
          <a:lstStyle/>
          <a:p>
            <a:r>
              <a:rPr lang="ar-SA" b="1">
                <a:solidFill>
                  <a:srgbClr val="006600"/>
                </a:solidFill>
              </a:rPr>
              <a:t>1- مفهوم العينة</a:t>
            </a:r>
          </a:p>
        </p:txBody>
      </p:sp>
    </p:spTree>
    <p:extLst>
      <p:ext uri="{BB962C8B-B14F-4D97-AF65-F5344CB8AC3E}">
        <p14:creationId xmlns:p14="http://schemas.microsoft.com/office/powerpoint/2010/main" val="808062780"/>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مستطيل مستدير الزوايا 2"/>
          <p:cNvSpPr>
            <a:spLocks noChangeArrowheads="1"/>
          </p:cNvSpPr>
          <p:nvPr/>
        </p:nvSpPr>
        <p:spPr bwMode="auto">
          <a:xfrm>
            <a:off x="914400" y="990600"/>
            <a:ext cx="7543800" cy="2057400"/>
          </a:xfrm>
          <a:prstGeom prst="roundRect">
            <a:avLst>
              <a:gd name="adj" fmla="val 16667"/>
            </a:avLst>
          </a:prstGeom>
          <a:blipFill dpi="0" rotWithShape="1">
            <a:blip r:embed="rId3" cstate="print"/>
            <a:srcRect/>
            <a:tile tx="0" ty="0" sx="100000" sy="100000" flip="none" algn="tl"/>
          </a:blipFill>
          <a:ln w="9525" algn="ctr">
            <a:solidFill>
              <a:schemeClr val="tx1"/>
            </a:solidFill>
            <a:round/>
            <a:headEnd/>
            <a:tailEnd/>
          </a:ln>
        </p:spPr>
        <p:txBody>
          <a:bodyPr/>
          <a:lstStyle/>
          <a:p>
            <a:pPr algn="r">
              <a:defRPr/>
            </a:pPr>
            <a:r>
              <a:rPr lang="ar-SA" b="1" dirty="0">
                <a:solidFill>
                  <a:schemeClr val="accent2">
                    <a:lumMod val="75000"/>
                  </a:schemeClr>
                </a:solidFill>
              </a:rPr>
              <a:t>1 إن دراسة المجتمع الأصلي كله يتطلب وقت كبير وجهد وتكلفة مادية.</a:t>
            </a:r>
          </a:p>
          <a:p>
            <a:pPr algn="r">
              <a:defRPr/>
            </a:pPr>
            <a:r>
              <a:rPr lang="ar-SA" b="1" dirty="0">
                <a:solidFill>
                  <a:schemeClr val="accent2">
                    <a:lumMod val="75000"/>
                  </a:schemeClr>
                </a:solidFill>
              </a:rPr>
              <a:t>2- لا حاجة لدراسة مجتمع الدراسة فالعينة تقوم بالدور.</a:t>
            </a:r>
          </a:p>
          <a:p>
            <a:pPr algn="r">
              <a:defRPr/>
            </a:pPr>
            <a:endParaRPr lang="ar-SA" b="1" dirty="0">
              <a:solidFill>
                <a:schemeClr val="accent2">
                  <a:lumMod val="75000"/>
                </a:schemeClr>
              </a:solidFill>
            </a:endParaRPr>
          </a:p>
        </p:txBody>
      </p:sp>
      <p:sp>
        <p:nvSpPr>
          <p:cNvPr id="80899" name="سهم إلى اليسار 4"/>
          <p:cNvSpPr>
            <a:spLocks noChangeArrowheads="1"/>
          </p:cNvSpPr>
          <p:nvPr/>
        </p:nvSpPr>
        <p:spPr bwMode="auto">
          <a:xfrm>
            <a:off x="6019800" y="-76200"/>
            <a:ext cx="2971800" cy="1295400"/>
          </a:xfrm>
          <a:prstGeom prst="leftArrow">
            <a:avLst>
              <a:gd name="adj1" fmla="val 50000"/>
              <a:gd name="adj2" fmla="val 50003"/>
            </a:avLst>
          </a:prstGeom>
          <a:solidFill>
            <a:schemeClr val="accent1"/>
          </a:solidFill>
          <a:ln w="9525" algn="ctr">
            <a:solidFill>
              <a:schemeClr val="tx1"/>
            </a:solidFill>
            <a:round/>
            <a:headEnd/>
            <a:tailEnd/>
          </a:ln>
        </p:spPr>
        <p:txBody>
          <a:bodyPr/>
          <a:lstStyle/>
          <a:p>
            <a:r>
              <a:rPr lang="ar-SA" b="1">
                <a:solidFill>
                  <a:srgbClr val="006600"/>
                </a:solidFill>
              </a:rPr>
              <a:t>أسباب اختيار عينة</a:t>
            </a:r>
          </a:p>
        </p:txBody>
      </p:sp>
      <p:sp>
        <p:nvSpPr>
          <p:cNvPr id="80900" name="سهم إلى اليسار 4"/>
          <p:cNvSpPr>
            <a:spLocks noChangeArrowheads="1"/>
          </p:cNvSpPr>
          <p:nvPr/>
        </p:nvSpPr>
        <p:spPr bwMode="auto">
          <a:xfrm>
            <a:off x="5943600" y="3200400"/>
            <a:ext cx="2971800" cy="1295400"/>
          </a:xfrm>
          <a:prstGeom prst="leftArrow">
            <a:avLst>
              <a:gd name="adj1" fmla="val 50000"/>
              <a:gd name="adj2" fmla="val 50003"/>
            </a:avLst>
          </a:prstGeom>
          <a:solidFill>
            <a:schemeClr val="accent1"/>
          </a:solidFill>
          <a:ln w="9525" algn="ctr">
            <a:solidFill>
              <a:schemeClr val="tx1"/>
            </a:solidFill>
            <a:round/>
            <a:headEnd/>
            <a:tailEnd/>
          </a:ln>
        </p:spPr>
        <p:txBody>
          <a:bodyPr/>
          <a:lstStyle/>
          <a:p>
            <a:r>
              <a:rPr lang="ar-SA" b="1">
                <a:solidFill>
                  <a:srgbClr val="006600"/>
                </a:solidFill>
              </a:rPr>
              <a:t>خطوات اختيار العينة</a:t>
            </a:r>
          </a:p>
        </p:txBody>
      </p:sp>
      <p:sp>
        <p:nvSpPr>
          <p:cNvPr id="6" name="مستطيل مستدير الزوايا 2"/>
          <p:cNvSpPr>
            <a:spLocks noChangeArrowheads="1"/>
          </p:cNvSpPr>
          <p:nvPr/>
        </p:nvSpPr>
        <p:spPr bwMode="auto">
          <a:xfrm>
            <a:off x="990600" y="4343400"/>
            <a:ext cx="7543800" cy="2057400"/>
          </a:xfrm>
          <a:prstGeom prst="roundRect">
            <a:avLst>
              <a:gd name="adj" fmla="val 16667"/>
            </a:avLst>
          </a:prstGeom>
          <a:blipFill dpi="0" rotWithShape="1">
            <a:blip r:embed="rId3" cstate="print"/>
            <a:srcRect/>
            <a:tile tx="0" ty="0" sx="100000" sy="100000" flip="none" algn="tl"/>
          </a:blipFill>
          <a:ln w="9525" algn="ctr">
            <a:solidFill>
              <a:schemeClr val="tx1"/>
            </a:solidFill>
            <a:round/>
            <a:headEnd/>
            <a:tailEnd/>
          </a:ln>
        </p:spPr>
        <p:txBody>
          <a:bodyPr/>
          <a:lstStyle/>
          <a:p>
            <a:pPr algn="r">
              <a:defRPr/>
            </a:pPr>
            <a:r>
              <a:rPr lang="ar-SA" b="1" dirty="0">
                <a:solidFill>
                  <a:schemeClr val="accent2">
                    <a:lumMod val="75000"/>
                  </a:schemeClr>
                </a:solidFill>
              </a:rPr>
              <a:t>1- تحديد المجتمع الأصلي للبحث.</a:t>
            </a:r>
          </a:p>
          <a:p>
            <a:pPr algn="r">
              <a:defRPr/>
            </a:pPr>
            <a:r>
              <a:rPr lang="ar-SA" b="1" dirty="0">
                <a:solidFill>
                  <a:schemeClr val="accent2">
                    <a:lumMod val="75000"/>
                  </a:schemeClr>
                </a:solidFill>
              </a:rPr>
              <a:t>2- تحديد أفراد المجتمع الأصلي بأن يعد قائمة بهم وقد يلجأ للسجلات الخاصة بذلك.</a:t>
            </a:r>
          </a:p>
        </p:txBody>
      </p:sp>
    </p:spTree>
    <p:extLst>
      <p:ext uri="{BB962C8B-B14F-4D97-AF65-F5344CB8AC3E}">
        <p14:creationId xmlns:p14="http://schemas.microsoft.com/office/powerpoint/2010/main" val="1031382078"/>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 calcmode="lin" valueType="num">
                                      <p:cBhvr additive="base">
                                        <p:cTn id="13" dur="500" fill="hold"/>
                                        <p:tgtEl>
                                          <p:spTgt spid="6"/>
                                        </p:tgtEl>
                                        <p:attrNameLst>
                                          <p:attrName>ppt_x</p:attrName>
                                        </p:attrNameLst>
                                      </p:cBhvr>
                                      <p:tavLst>
                                        <p:tav tm="0">
                                          <p:val>
                                            <p:strVal val="#ppt_x"/>
                                          </p:val>
                                        </p:tav>
                                        <p:tav tm="100000">
                                          <p:val>
                                            <p:strVal val="#ppt_x"/>
                                          </p:val>
                                        </p:tav>
                                      </p:tavLst>
                                    </p:anim>
                                    <p:anim calcmode="lin" valueType="num">
                                      <p:cBhvr additive="base">
                                        <p:cTn id="14"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6"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سهم إلى اليسار 4"/>
          <p:cNvSpPr>
            <a:spLocks noChangeArrowheads="1"/>
          </p:cNvSpPr>
          <p:nvPr/>
        </p:nvSpPr>
        <p:spPr bwMode="auto">
          <a:xfrm>
            <a:off x="5562600" y="-76200"/>
            <a:ext cx="3352800" cy="1676400"/>
          </a:xfrm>
          <a:prstGeom prst="leftArrow">
            <a:avLst>
              <a:gd name="adj1" fmla="val 50000"/>
              <a:gd name="adj2" fmla="val 50000"/>
            </a:avLst>
          </a:prstGeom>
          <a:solidFill>
            <a:schemeClr val="accent1"/>
          </a:solidFill>
          <a:ln w="9525" algn="ctr">
            <a:solidFill>
              <a:schemeClr val="tx1"/>
            </a:solidFill>
            <a:round/>
            <a:headEnd/>
            <a:tailEnd/>
          </a:ln>
        </p:spPr>
        <p:txBody>
          <a:bodyPr/>
          <a:lstStyle/>
          <a:p>
            <a:r>
              <a:rPr lang="ar-SA" b="1">
                <a:solidFill>
                  <a:srgbClr val="006600"/>
                </a:solidFill>
              </a:rPr>
              <a:t>تابع خطوات اختيار العينة</a:t>
            </a:r>
          </a:p>
        </p:txBody>
      </p:sp>
      <p:sp>
        <p:nvSpPr>
          <p:cNvPr id="6" name="مستطيل مستدير الزوايا 2"/>
          <p:cNvSpPr>
            <a:spLocks noChangeArrowheads="1"/>
          </p:cNvSpPr>
          <p:nvPr/>
        </p:nvSpPr>
        <p:spPr bwMode="auto">
          <a:xfrm>
            <a:off x="381000" y="1447800"/>
            <a:ext cx="8458200" cy="5029200"/>
          </a:xfrm>
          <a:prstGeom prst="roundRect">
            <a:avLst>
              <a:gd name="adj" fmla="val 16667"/>
            </a:avLst>
          </a:prstGeom>
          <a:blipFill dpi="0" rotWithShape="1">
            <a:blip r:embed="rId3" cstate="print"/>
            <a:srcRect/>
            <a:tile tx="0" ty="0" sx="100000" sy="100000" flip="none" algn="tl"/>
          </a:blipFill>
          <a:ln w="9525" algn="ctr">
            <a:solidFill>
              <a:schemeClr val="tx1"/>
            </a:solidFill>
            <a:round/>
            <a:headEnd/>
            <a:tailEnd/>
          </a:ln>
        </p:spPr>
        <p:txBody>
          <a:bodyPr/>
          <a:lstStyle/>
          <a:p>
            <a:pPr algn="r">
              <a:defRPr/>
            </a:pPr>
            <a:r>
              <a:rPr lang="ar-SA" b="1" u="sng" dirty="0">
                <a:solidFill>
                  <a:srgbClr val="C00000"/>
                </a:solidFill>
              </a:rPr>
              <a:t>3- اختيار عينة ممثلة:</a:t>
            </a:r>
          </a:p>
          <a:p>
            <a:pPr algn="r">
              <a:defRPr/>
            </a:pPr>
            <a:r>
              <a:rPr lang="ar-SA" b="1" dirty="0">
                <a:solidFill>
                  <a:schemeClr val="accent2">
                    <a:lumMod val="75000"/>
                  </a:schemeClr>
                </a:solidFill>
              </a:rPr>
              <a:t>أ- عند تجانس أفراد مجتمع الدراسة تصبح آي عينة ممثلة له.</a:t>
            </a:r>
          </a:p>
          <a:p>
            <a:pPr algn="r">
              <a:defRPr/>
            </a:pPr>
            <a:r>
              <a:rPr lang="ar-SA" b="1" dirty="0">
                <a:solidFill>
                  <a:srgbClr val="0070C0"/>
                </a:solidFill>
              </a:rPr>
              <a:t>ب- عدم تجانس أفراد المجتمع يعني اختيار عينة على ضوء شروط محددة حتى تكون ممثلة.</a:t>
            </a:r>
          </a:p>
          <a:p>
            <a:pPr algn="r">
              <a:defRPr/>
            </a:pPr>
            <a:r>
              <a:rPr lang="ar-SA" b="1" dirty="0">
                <a:solidFill>
                  <a:srgbClr val="5D0325"/>
                </a:solidFill>
              </a:rPr>
              <a:t>ج- يجب التأكد عند اختيار عينة ممثلة إذ ما كان أفراد المجتمع الأصلي يتم تصنيفهم بشكل ما كأن يرتب أسمائهم وفق نسبة تحصيلهم أو أعمارهم ، لأن في حال احتيار عينة من 100 اسم الأول لن تكون هنا ممثلة.</a:t>
            </a:r>
          </a:p>
        </p:txBody>
      </p:sp>
    </p:spTree>
    <p:extLst>
      <p:ext uri="{BB962C8B-B14F-4D97-AF65-F5344CB8AC3E}">
        <p14:creationId xmlns:p14="http://schemas.microsoft.com/office/powerpoint/2010/main" val="712758579"/>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مستطيل مستدير الزوايا 2"/>
          <p:cNvSpPr>
            <a:spLocks noChangeArrowheads="1"/>
          </p:cNvSpPr>
          <p:nvPr/>
        </p:nvSpPr>
        <p:spPr bwMode="auto">
          <a:xfrm>
            <a:off x="381000" y="381000"/>
            <a:ext cx="8458200" cy="6400800"/>
          </a:xfrm>
          <a:prstGeom prst="roundRect">
            <a:avLst>
              <a:gd name="adj" fmla="val 16667"/>
            </a:avLst>
          </a:prstGeom>
          <a:blipFill dpi="0" rotWithShape="1">
            <a:blip r:embed="rId3" cstate="print"/>
            <a:srcRect/>
            <a:tile tx="0" ty="0" sx="100000" sy="100000" flip="none" algn="tl"/>
          </a:blipFill>
          <a:ln w="9525" algn="ctr">
            <a:solidFill>
              <a:schemeClr val="tx1"/>
            </a:solidFill>
            <a:round/>
            <a:headEnd/>
            <a:tailEnd/>
          </a:ln>
        </p:spPr>
        <p:txBody>
          <a:bodyPr/>
          <a:lstStyle/>
          <a:p>
            <a:pPr algn="r">
              <a:defRPr/>
            </a:pPr>
            <a:r>
              <a:rPr lang="ar-SA" b="1" u="sng" dirty="0">
                <a:solidFill>
                  <a:srgbClr val="006600"/>
                </a:solidFill>
              </a:rPr>
              <a:t>4- اختيار عدد كاف من أفراد العينة ويتحدد الحجم المناسب وفقا لما يلي:</a:t>
            </a:r>
          </a:p>
          <a:p>
            <a:pPr algn="r">
              <a:defRPr/>
            </a:pPr>
            <a:r>
              <a:rPr lang="ar-SA" b="1" u="sng" dirty="0">
                <a:solidFill>
                  <a:schemeClr val="accent2">
                    <a:lumMod val="75000"/>
                  </a:schemeClr>
                </a:solidFill>
              </a:rPr>
              <a:t>أ- تجانس أو تباين المجتمع الأصلي.</a:t>
            </a:r>
          </a:p>
          <a:p>
            <a:pPr algn="r">
              <a:defRPr/>
            </a:pPr>
            <a:r>
              <a:rPr lang="ar-SA" b="1" dirty="0">
                <a:solidFill>
                  <a:srgbClr val="5D0325"/>
                </a:solidFill>
              </a:rPr>
              <a:t> </a:t>
            </a:r>
            <a:r>
              <a:rPr lang="ar-SA" b="1" dirty="0">
                <a:solidFill>
                  <a:srgbClr val="9900CC"/>
                </a:solidFill>
              </a:rPr>
              <a:t>المجتمع المتجانس آي عدد من أفراده يمثل عينة ممثلة مناسبة</a:t>
            </a:r>
          </a:p>
          <a:p>
            <a:pPr algn="r">
              <a:defRPr/>
            </a:pPr>
            <a:r>
              <a:rPr lang="ar-SA" b="1" dirty="0">
                <a:solidFill>
                  <a:srgbClr val="9900CC"/>
                </a:solidFill>
              </a:rPr>
              <a:t>المجتمع غير المتجانس لا بد من زيادة عدد العينة حتى تكون ممثلة لجميع الأفراد بكل تبايناتهم.</a:t>
            </a:r>
          </a:p>
          <a:p>
            <a:pPr algn="r">
              <a:defRPr/>
            </a:pPr>
            <a:r>
              <a:rPr lang="ar-SA" b="1" dirty="0">
                <a:solidFill>
                  <a:srgbClr val="5D0325"/>
                </a:solidFill>
              </a:rPr>
              <a:t> </a:t>
            </a:r>
            <a:r>
              <a:rPr lang="ar-SA" b="1" u="sng" dirty="0">
                <a:solidFill>
                  <a:schemeClr val="accent2">
                    <a:lumMod val="50000"/>
                  </a:schemeClr>
                </a:solidFill>
              </a:rPr>
              <a:t>ب- أسلوب البحث المستخدم.</a:t>
            </a:r>
          </a:p>
          <a:p>
            <a:pPr algn="r">
              <a:defRPr/>
            </a:pPr>
            <a:r>
              <a:rPr lang="ar-SA" b="1" dirty="0">
                <a:solidFill>
                  <a:srgbClr val="5D0325"/>
                </a:solidFill>
              </a:rPr>
              <a:t> </a:t>
            </a:r>
            <a:r>
              <a:rPr lang="ar-SA" b="1" dirty="0">
                <a:solidFill>
                  <a:srgbClr val="D60093"/>
                </a:solidFill>
              </a:rPr>
              <a:t>هل يستخدم أسلوب بحثي أم تجريبي إذا كان مسحي يتطلب عدد كبير جدا من الأفراد، وإذا كان تجريبي حسب التصميم التجريبي  كأن تحدد مجموعات ضابطة وتجريبية فأنها تحتاج لحجم كبير من العينة</a:t>
            </a:r>
          </a:p>
          <a:p>
            <a:pPr algn="r">
              <a:defRPr/>
            </a:pPr>
            <a:r>
              <a:rPr lang="ar-SA" b="1" u="sng" dirty="0">
                <a:solidFill>
                  <a:schemeClr val="accent2">
                    <a:lumMod val="50000"/>
                  </a:schemeClr>
                </a:solidFill>
              </a:rPr>
              <a:t>ج- درجة الدقة المطلوبة.</a:t>
            </a:r>
          </a:p>
          <a:p>
            <a:pPr algn="r">
              <a:defRPr/>
            </a:pPr>
            <a:r>
              <a:rPr lang="ar-SA" b="1" dirty="0">
                <a:solidFill>
                  <a:srgbClr val="5D0325"/>
                </a:solidFill>
              </a:rPr>
              <a:t>الحصول على دقة النتائج يعني كبر حجم العينة.</a:t>
            </a:r>
          </a:p>
        </p:txBody>
      </p:sp>
    </p:spTree>
    <p:extLst>
      <p:ext uri="{BB962C8B-B14F-4D97-AF65-F5344CB8AC3E}">
        <p14:creationId xmlns:p14="http://schemas.microsoft.com/office/powerpoint/2010/main" val="1793454709"/>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سهم إلى اليسار 4"/>
          <p:cNvSpPr>
            <a:spLocks noChangeArrowheads="1"/>
          </p:cNvSpPr>
          <p:nvPr/>
        </p:nvSpPr>
        <p:spPr bwMode="auto">
          <a:xfrm>
            <a:off x="5562600" y="76200"/>
            <a:ext cx="3352800" cy="1524000"/>
          </a:xfrm>
          <a:prstGeom prst="leftArrow">
            <a:avLst>
              <a:gd name="adj1" fmla="val 50000"/>
              <a:gd name="adj2" fmla="val 49999"/>
            </a:avLst>
          </a:prstGeom>
          <a:solidFill>
            <a:schemeClr val="accent1"/>
          </a:solidFill>
          <a:ln w="9525" algn="ctr">
            <a:solidFill>
              <a:schemeClr val="tx1"/>
            </a:solidFill>
            <a:round/>
            <a:headEnd/>
            <a:tailEnd/>
          </a:ln>
        </p:spPr>
        <p:txBody>
          <a:bodyPr/>
          <a:lstStyle/>
          <a:p>
            <a:r>
              <a:rPr lang="ar-SA" b="1">
                <a:solidFill>
                  <a:srgbClr val="006600"/>
                </a:solidFill>
              </a:rPr>
              <a:t>ثالثا أنواع العينات</a:t>
            </a:r>
          </a:p>
        </p:txBody>
      </p:sp>
      <p:sp>
        <p:nvSpPr>
          <p:cNvPr id="6" name="مستطيل مستدير الزوايا 2"/>
          <p:cNvSpPr>
            <a:spLocks noChangeArrowheads="1"/>
          </p:cNvSpPr>
          <p:nvPr/>
        </p:nvSpPr>
        <p:spPr bwMode="auto">
          <a:xfrm>
            <a:off x="381000" y="1447800"/>
            <a:ext cx="8458200" cy="5181600"/>
          </a:xfrm>
          <a:prstGeom prst="roundRect">
            <a:avLst>
              <a:gd name="adj" fmla="val 16667"/>
            </a:avLst>
          </a:prstGeom>
          <a:blipFill dpi="0" rotWithShape="1">
            <a:blip r:embed="rId3" cstate="print"/>
            <a:srcRect/>
            <a:tile tx="0" ty="0" sx="100000" sy="100000" flip="none" algn="tl"/>
          </a:blipFill>
          <a:ln w="9525" algn="ctr">
            <a:solidFill>
              <a:schemeClr val="tx1"/>
            </a:solidFill>
            <a:round/>
            <a:headEnd/>
            <a:tailEnd/>
          </a:ln>
        </p:spPr>
        <p:txBody>
          <a:bodyPr/>
          <a:lstStyle/>
          <a:p>
            <a:pPr>
              <a:defRPr/>
            </a:pPr>
            <a:r>
              <a:rPr lang="ar-SA" b="1" u="sng" dirty="0">
                <a:solidFill>
                  <a:srgbClr val="5D0325"/>
                </a:solidFill>
              </a:rPr>
              <a:t>أولا: العينة العشوائية</a:t>
            </a:r>
          </a:p>
          <a:p>
            <a:pPr algn="r">
              <a:defRPr/>
            </a:pPr>
            <a:r>
              <a:rPr lang="ar-SA" b="1" u="sng" dirty="0">
                <a:solidFill>
                  <a:schemeClr val="accent2">
                    <a:lumMod val="50000"/>
                  </a:schemeClr>
                </a:solidFill>
              </a:rPr>
              <a:t>وتستخدم عندما يكون جميع أفراد المجتمع الأصلي معروفين ومحددين كأن </a:t>
            </a:r>
            <a:r>
              <a:rPr lang="ar-SA" b="1" u="sng" dirty="0" err="1">
                <a:solidFill>
                  <a:schemeClr val="accent2">
                    <a:lumMod val="50000"/>
                  </a:schemeClr>
                </a:solidFill>
              </a:rPr>
              <a:t>يكونو</a:t>
            </a:r>
            <a:r>
              <a:rPr lang="ar-SA" b="1" u="sng" dirty="0">
                <a:solidFill>
                  <a:schemeClr val="accent2">
                    <a:lumMod val="50000"/>
                  </a:schemeClr>
                </a:solidFill>
              </a:rPr>
              <a:t> في قوائم :</a:t>
            </a:r>
          </a:p>
          <a:p>
            <a:pPr algn="r">
              <a:defRPr/>
            </a:pPr>
            <a:r>
              <a:rPr lang="ar-SA" b="1" dirty="0">
                <a:solidFill>
                  <a:srgbClr val="006600"/>
                </a:solidFill>
              </a:rPr>
              <a:t>ويتم الاختيار العشوائي وفق شرط محدد:</a:t>
            </a:r>
          </a:p>
          <a:p>
            <a:pPr algn="r">
              <a:defRPr/>
            </a:pPr>
            <a:r>
              <a:rPr lang="ar-SA" b="1" dirty="0">
                <a:solidFill>
                  <a:srgbClr val="006600"/>
                </a:solidFill>
              </a:rPr>
              <a:t> </a:t>
            </a:r>
            <a:r>
              <a:rPr lang="ar-SA" b="1" u="sng" dirty="0">
                <a:solidFill>
                  <a:srgbClr val="006600"/>
                </a:solidFill>
              </a:rPr>
              <a:t>وهو أن يتوفر لدى كل فرد من أفراد المجتمع الأصلي الفرصة المكافئة لكل فرد آخر ليتم اختياره دون تحيز أو تدخل</a:t>
            </a:r>
            <a:r>
              <a:rPr lang="ar-SA" b="1" dirty="0">
                <a:solidFill>
                  <a:srgbClr val="006600"/>
                </a:solidFill>
              </a:rPr>
              <a:t>.</a:t>
            </a:r>
          </a:p>
          <a:p>
            <a:pPr algn="r">
              <a:defRPr/>
            </a:pPr>
            <a:r>
              <a:rPr lang="ar-SA" b="1" u="sng" dirty="0">
                <a:solidFill>
                  <a:srgbClr val="5D0325"/>
                </a:solidFill>
              </a:rPr>
              <a:t>أشكال العينة العشوائية</a:t>
            </a:r>
            <a:r>
              <a:rPr lang="ar-SA" b="1" dirty="0">
                <a:solidFill>
                  <a:srgbClr val="5D0325"/>
                </a:solidFill>
              </a:rPr>
              <a:t>:</a:t>
            </a:r>
          </a:p>
          <a:p>
            <a:pPr algn="r">
              <a:defRPr/>
            </a:pPr>
            <a:r>
              <a:rPr lang="ar-SA" b="1" u="sng" dirty="0">
                <a:solidFill>
                  <a:srgbClr val="5D0325"/>
                </a:solidFill>
              </a:rPr>
              <a:t>أ- العينة العشوائية البسيطة:</a:t>
            </a:r>
          </a:p>
          <a:p>
            <a:pPr algn="r">
              <a:defRPr/>
            </a:pPr>
            <a:r>
              <a:rPr lang="ar-SA" b="1" dirty="0">
                <a:solidFill>
                  <a:srgbClr val="5D0325"/>
                </a:solidFill>
              </a:rPr>
              <a:t> </a:t>
            </a:r>
            <a:r>
              <a:rPr lang="ar-SA" b="1" dirty="0">
                <a:solidFill>
                  <a:srgbClr val="006600"/>
                </a:solidFill>
              </a:rPr>
              <a:t>ويجب توفر شرطين:</a:t>
            </a:r>
          </a:p>
          <a:p>
            <a:pPr algn="r">
              <a:defRPr/>
            </a:pPr>
            <a:r>
              <a:rPr lang="ar-SA" b="1" dirty="0">
                <a:solidFill>
                  <a:schemeClr val="accent1">
                    <a:lumMod val="25000"/>
                  </a:schemeClr>
                </a:solidFill>
              </a:rPr>
              <a:t>1- يكون جميع أفراد المجتمع الأصلي معروفين.</a:t>
            </a:r>
          </a:p>
          <a:p>
            <a:pPr algn="r">
              <a:defRPr/>
            </a:pPr>
            <a:r>
              <a:rPr lang="ar-SA" b="1" dirty="0">
                <a:solidFill>
                  <a:schemeClr val="accent1">
                    <a:lumMod val="25000"/>
                  </a:schemeClr>
                </a:solidFill>
              </a:rPr>
              <a:t>2- يكون هناك تجانس بين الأفراد</a:t>
            </a:r>
          </a:p>
        </p:txBody>
      </p:sp>
    </p:spTree>
    <p:extLst>
      <p:ext uri="{BB962C8B-B14F-4D97-AF65-F5344CB8AC3E}">
        <p14:creationId xmlns:p14="http://schemas.microsoft.com/office/powerpoint/2010/main" val="1018277748"/>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مستطيل مستدير الزوايا 2"/>
          <p:cNvSpPr>
            <a:spLocks noChangeArrowheads="1"/>
          </p:cNvSpPr>
          <p:nvPr/>
        </p:nvSpPr>
        <p:spPr bwMode="auto">
          <a:xfrm>
            <a:off x="381000" y="609600"/>
            <a:ext cx="8458200" cy="6019800"/>
          </a:xfrm>
          <a:prstGeom prst="roundRect">
            <a:avLst>
              <a:gd name="adj" fmla="val 16667"/>
            </a:avLst>
          </a:prstGeom>
          <a:blipFill dpi="0" rotWithShape="1">
            <a:blip r:embed="rId3" cstate="print"/>
            <a:srcRect/>
            <a:tile tx="0" ty="0" sx="100000" sy="100000" flip="none" algn="tl"/>
          </a:blipFill>
          <a:ln w="9525" algn="ctr">
            <a:solidFill>
              <a:schemeClr val="tx1"/>
            </a:solidFill>
            <a:round/>
            <a:headEnd/>
            <a:tailEnd/>
          </a:ln>
        </p:spPr>
        <p:txBody>
          <a:bodyPr/>
          <a:lstStyle/>
          <a:p>
            <a:pPr algn="r">
              <a:defRPr/>
            </a:pPr>
            <a:r>
              <a:rPr lang="ar-SA" b="1" u="sng" dirty="0">
                <a:solidFill>
                  <a:srgbClr val="5D0325"/>
                </a:solidFill>
              </a:rPr>
              <a:t>وتختار العينة العشوائية  البسيطة بطريقتين</a:t>
            </a:r>
            <a:r>
              <a:rPr lang="ar-SA" b="1" dirty="0">
                <a:solidFill>
                  <a:schemeClr val="accent1">
                    <a:lumMod val="25000"/>
                  </a:schemeClr>
                </a:solidFill>
              </a:rPr>
              <a:t>:</a:t>
            </a:r>
          </a:p>
          <a:p>
            <a:pPr algn="r">
              <a:defRPr/>
            </a:pPr>
            <a:r>
              <a:rPr lang="ar-SA" b="1" dirty="0">
                <a:solidFill>
                  <a:schemeClr val="accent1">
                    <a:lumMod val="25000"/>
                  </a:schemeClr>
                </a:solidFill>
              </a:rPr>
              <a:t>1- القرعة.(أرقام تمثل الأفراد يختار منها عشوائيا)</a:t>
            </a:r>
          </a:p>
          <a:p>
            <a:pPr algn="r">
              <a:defRPr/>
            </a:pPr>
            <a:r>
              <a:rPr lang="ar-SA" b="1" dirty="0">
                <a:solidFill>
                  <a:schemeClr val="accent1">
                    <a:lumMod val="25000"/>
                  </a:schemeClr>
                </a:solidFill>
              </a:rPr>
              <a:t>2- جدول الأرقام العشوائية .</a:t>
            </a:r>
          </a:p>
          <a:p>
            <a:pPr algn="r">
              <a:defRPr/>
            </a:pPr>
            <a:r>
              <a:rPr lang="ar-SA" b="1" u="sng" dirty="0">
                <a:solidFill>
                  <a:srgbClr val="5D0325"/>
                </a:solidFill>
              </a:rPr>
              <a:t>ب- العينة الطبقية:</a:t>
            </a:r>
          </a:p>
          <a:p>
            <a:pPr algn="r">
              <a:defRPr/>
            </a:pPr>
            <a:r>
              <a:rPr lang="ar-SA" b="1" dirty="0">
                <a:solidFill>
                  <a:srgbClr val="0070C0"/>
                </a:solidFill>
              </a:rPr>
              <a:t>وتتم عندما لا يحتوى مجتمع البحث أفراد متجانسين ولكن يضم طبقات وفئات متعددة.عند ذلك:</a:t>
            </a:r>
          </a:p>
          <a:p>
            <a:pPr algn="r">
              <a:defRPr/>
            </a:pPr>
            <a:r>
              <a:rPr lang="ar-SA" b="1" u="sng" dirty="0">
                <a:solidFill>
                  <a:schemeClr val="accent1">
                    <a:lumMod val="25000"/>
                  </a:schemeClr>
                </a:solidFill>
              </a:rPr>
              <a:t>أولا:</a:t>
            </a:r>
            <a:r>
              <a:rPr lang="ar-SA" b="1" dirty="0">
                <a:solidFill>
                  <a:schemeClr val="accent1">
                    <a:lumMod val="25000"/>
                  </a:schemeClr>
                </a:solidFill>
              </a:rPr>
              <a:t> - تحدد الفئات. </a:t>
            </a:r>
          </a:p>
          <a:p>
            <a:pPr algn="r">
              <a:defRPr/>
            </a:pPr>
            <a:r>
              <a:rPr lang="ar-SA" b="1" dirty="0">
                <a:solidFill>
                  <a:schemeClr val="accent1">
                    <a:lumMod val="25000"/>
                  </a:schemeClr>
                </a:solidFill>
              </a:rPr>
              <a:t>ث</a:t>
            </a:r>
            <a:r>
              <a:rPr lang="ar-SA" b="1" u="sng" dirty="0">
                <a:solidFill>
                  <a:schemeClr val="accent1">
                    <a:lumMod val="25000"/>
                  </a:schemeClr>
                </a:solidFill>
              </a:rPr>
              <a:t>انيا</a:t>
            </a:r>
            <a:r>
              <a:rPr lang="ar-SA" b="1" dirty="0">
                <a:solidFill>
                  <a:schemeClr val="accent1">
                    <a:lumMod val="25000"/>
                  </a:schemeClr>
                </a:solidFill>
              </a:rPr>
              <a:t> : يحدد عدد الطلاب في كل فئة.</a:t>
            </a:r>
          </a:p>
          <a:p>
            <a:pPr algn="r">
              <a:defRPr/>
            </a:pPr>
            <a:r>
              <a:rPr lang="ar-SA" b="1" u="sng" dirty="0">
                <a:solidFill>
                  <a:schemeClr val="accent1">
                    <a:lumMod val="25000"/>
                  </a:schemeClr>
                </a:solidFill>
              </a:rPr>
              <a:t>ثالثا:</a:t>
            </a:r>
            <a:r>
              <a:rPr lang="ar-SA" b="1" dirty="0">
                <a:solidFill>
                  <a:schemeClr val="accent1">
                    <a:lumMod val="25000"/>
                  </a:schemeClr>
                </a:solidFill>
              </a:rPr>
              <a:t> يختار من كل فئة عينة يراعي فيها أن تكون بنسبة محددة وفقا لعدد الفئة.</a:t>
            </a:r>
          </a:p>
          <a:p>
            <a:pPr algn="r">
              <a:defRPr/>
            </a:pPr>
            <a:r>
              <a:rPr lang="ar-SA" b="1" dirty="0">
                <a:solidFill>
                  <a:schemeClr val="accent1">
                    <a:lumMod val="25000"/>
                  </a:schemeClr>
                </a:solidFill>
              </a:rPr>
              <a:t>ج- العينة المنتظمة: تتم عندما يكون المجتمع الأصلي متجانس ،حيث يحدد مسافة ثابتة منتظمة بين كل رقم مختار وبين الذي يليه.</a:t>
            </a:r>
          </a:p>
          <a:p>
            <a:pPr algn="r">
              <a:defRPr/>
            </a:pPr>
            <a:r>
              <a:rPr lang="ar-SA" b="1" dirty="0">
                <a:solidFill>
                  <a:schemeClr val="accent1">
                    <a:lumMod val="25000"/>
                  </a:schemeClr>
                </a:solidFill>
              </a:rPr>
              <a:t>مثال 200%20  فيكون الانتقال كل 10 .</a:t>
            </a:r>
          </a:p>
          <a:p>
            <a:pPr>
              <a:defRPr/>
            </a:pPr>
            <a:endParaRPr lang="ar-SA" b="1" dirty="0">
              <a:solidFill>
                <a:schemeClr val="accent1">
                  <a:lumMod val="25000"/>
                </a:schemeClr>
              </a:solidFill>
            </a:endParaRPr>
          </a:p>
          <a:p>
            <a:pPr>
              <a:defRPr/>
            </a:pPr>
            <a:endParaRPr lang="ar-SA" b="1" dirty="0">
              <a:solidFill>
                <a:schemeClr val="accent1">
                  <a:lumMod val="25000"/>
                </a:schemeClr>
              </a:solidFill>
            </a:endParaRPr>
          </a:p>
          <a:p>
            <a:pPr>
              <a:defRPr/>
            </a:pPr>
            <a:endParaRPr lang="ar-SA" b="1" dirty="0">
              <a:solidFill>
                <a:schemeClr val="accent1">
                  <a:lumMod val="25000"/>
                </a:schemeClr>
              </a:solidFill>
            </a:endParaRPr>
          </a:p>
        </p:txBody>
      </p:sp>
    </p:spTree>
    <p:extLst>
      <p:ext uri="{BB962C8B-B14F-4D97-AF65-F5344CB8AC3E}">
        <p14:creationId xmlns:p14="http://schemas.microsoft.com/office/powerpoint/2010/main" val="3678164625"/>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مستطيل مستدير الزوايا 2"/>
          <p:cNvSpPr>
            <a:spLocks noChangeArrowheads="1"/>
          </p:cNvSpPr>
          <p:nvPr/>
        </p:nvSpPr>
        <p:spPr bwMode="auto">
          <a:xfrm>
            <a:off x="381000" y="609600"/>
            <a:ext cx="8458200" cy="6019800"/>
          </a:xfrm>
          <a:prstGeom prst="roundRect">
            <a:avLst>
              <a:gd name="adj" fmla="val 16667"/>
            </a:avLst>
          </a:prstGeom>
          <a:blipFill dpi="0" rotWithShape="1">
            <a:blip r:embed="rId3" cstate="print"/>
            <a:srcRect/>
            <a:tile tx="0" ty="0" sx="100000" sy="100000" flip="none" algn="tl"/>
          </a:blipFill>
          <a:ln w="9525" algn="ctr">
            <a:solidFill>
              <a:schemeClr val="tx1"/>
            </a:solidFill>
            <a:round/>
            <a:headEnd/>
            <a:tailEnd/>
          </a:ln>
        </p:spPr>
        <p:txBody>
          <a:bodyPr/>
          <a:lstStyle/>
          <a:p>
            <a:pPr algn="r">
              <a:defRPr/>
            </a:pPr>
            <a:r>
              <a:rPr lang="ar-SA" b="1" u="sng" dirty="0">
                <a:solidFill>
                  <a:srgbClr val="5D0325"/>
                </a:solidFill>
              </a:rPr>
              <a:t>أسلوب العينة غير العشوائية</a:t>
            </a:r>
          </a:p>
          <a:p>
            <a:pPr algn="r">
              <a:defRPr/>
            </a:pPr>
            <a:r>
              <a:rPr lang="ar-SA" b="1" dirty="0">
                <a:solidFill>
                  <a:schemeClr val="accent1">
                    <a:lumMod val="25000"/>
                  </a:schemeClr>
                </a:solidFill>
              </a:rPr>
              <a:t>تستخدم عندما يكون أفراد العينة غير معروفين ، </a:t>
            </a:r>
            <a:r>
              <a:rPr lang="ar-SA" b="1" dirty="0" err="1">
                <a:solidFill>
                  <a:schemeClr val="accent1">
                    <a:lumMod val="25000"/>
                  </a:schemeClr>
                </a:solidFill>
              </a:rPr>
              <a:t>فيعمد</a:t>
            </a:r>
            <a:r>
              <a:rPr lang="ar-SA" b="1" dirty="0">
                <a:solidFill>
                  <a:schemeClr val="accent1">
                    <a:lumMod val="25000"/>
                  </a:schemeClr>
                </a:solidFill>
              </a:rPr>
              <a:t> الباحث لاختيار عينة حسب معايير محددة </a:t>
            </a:r>
          </a:p>
          <a:p>
            <a:pPr algn="r">
              <a:defRPr/>
            </a:pPr>
            <a:r>
              <a:rPr lang="ar-SA" b="1" u="sng" dirty="0">
                <a:solidFill>
                  <a:srgbClr val="002060"/>
                </a:solidFill>
              </a:rPr>
              <a:t>وأشكالها:</a:t>
            </a:r>
          </a:p>
          <a:p>
            <a:pPr>
              <a:defRPr/>
            </a:pPr>
            <a:r>
              <a:rPr lang="ar-SA" b="1" dirty="0">
                <a:solidFill>
                  <a:schemeClr val="accent1">
                    <a:lumMod val="25000"/>
                  </a:schemeClr>
                </a:solidFill>
              </a:rPr>
              <a:t>1</a:t>
            </a:r>
            <a:r>
              <a:rPr lang="ar-SA" b="1" u="sng" dirty="0">
                <a:solidFill>
                  <a:srgbClr val="660033"/>
                </a:solidFill>
              </a:rPr>
              <a:t>- عينة الصدفة</a:t>
            </a:r>
            <a:r>
              <a:rPr lang="ar-SA" b="1" dirty="0">
                <a:solidFill>
                  <a:schemeClr val="accent1">
                    <a:lumMod val="25000"/>
                  </a:schemeClr>
                </a:solidFill>
              </a:rPr>
              <a:t>: </a:t>
            </a:r>
            <a:r>
              <a:rPr lang="ar-SA" b="1" dirty="0">
                <a:solidFill>
                  <a:srgbClr val="7030A0"/>
                </a:solidFill>
              </a:rPr>
              <a:t>يختارها الباحث الأفراد الذين يقابله بالصدفة ، وبما أنها غير ممثلة  بشكل دقيق يصعب تعميم نتائجها.</a:t>
            </a:r>
          </a:p>
          <a:p>
            <a:pPr algn="r">
              <a:defRPr/>
            </a:pPr>
            <a:r>
              <a:rPr lang="ar-SA" b="1" u="sng" dirty="0">
                <a:solidFill>
                  <a:srgbClr val="5D0325"/>
                </a:solidFill>
              </a:rPr>
              <a:t>2- العينة </a:t>
            </a:r>
            <a:r>
              <a:rPr lang="ar-SA" b="1" u="sng" dirty="0" err="1">
                <a:solidFill>
                  <a:srgbClr val="5D0325"/>
                </a:solidFill>
              </a:rPr>
              <a:t>الحصصية</a:t>
            </a:r>
            <a:r>
              <a:rPr lang="ar-SA" b="1" u="sng" dirty="0">
                <a:solidFill>
                  <a:srgbClr val="5D0325"/>
                </a:solidFill>
              </a:rPr>
              <a:t>:</a:t>
            </a:r>
          </a:p>
          <a:p>
            <a:pPr algn="r">
              <a:defRPr/>
            </a:pPr>
            <a:r>
              <a:rPr lang="ar-SA" b="1" dirty="0">
                <a:solidFill>
                  <a:srgbClr val="002060"/>
                </a:solidFill>
              </a:rPr>
              <a:t>حيث يقسم المجتمع الأصلي لفئات ويختار منها، وهي تشبه العينة العشوائية الطبقية ولكن هنا يحدد ويختار الباحث الأفراد بدون التقيد بشروط وأيضا تكون غير ممثلة بشكل دقيق.</a:t>
            </a:r>
          </a:p>
          <a:p>
            <a:pPr algn="r">
              <a:defRPr/>
            </a:pPr>
            <a:r>
              <a:rPr lang="ar-SA" b="1" dirty="0">
                <a:solidFill>
                  <a:schemeClr val="accent1">
                    <a:lumMod val="25000"/>
                  </a:schemeClr>
                </a:solidFill>
              </a:rPr>
              <a:t>3</a:t>
            </a:r>
            <a:r>
              <a:rPr lang="ar-SA" b="1" u="sng" dirty="0">
                <a:solidFill>
                  <a:srgbClr val="660033"/>
                </a:solidFill>
              </a:rPr>
              <a:t>- العينة </a:t>
            </a:r>
            <a:r>
              <a:rPr lang="ar-SA" b="1" u="sng" dirty="0" err="1">
                <a:solidFill>
                  <a:srgbClr val="660033"/>
                </a:solidFill>
              </a:rPr>
              <a:t>الغرضية</a:t>
            </a:r>
            <a:r>
              <a:rPr lang="ar-SA" b="1" u="sng" dirty="0">
                <a:solidFill>
                  <a:srgbClr val="660033"/>
                </a:solidFill>
              </a:rPr>
              <a:t> أو </a:t>
            </a:r>
            <a:r>
              <a:rPr lang="ar-SA" b="1" u="sng" dirty="0" err="1">
                <a:solidFill>
                  <a:srgbClr val="660033"/>
                </a:solidFill>
              </a:rPr>
              <a:t>القصدية</a:t>
            </a:r>
            <a:r>
              <a:rPr lang="ar-SA" b="1" dirty="0">
                <a:solidFill>
                  <a:schemeClr val="accent1">
                    <a:lumMod val="25000"/>
                  </a:schemeClr>
                </a:solidFill>
              </a:rPr>
              <a:t>:</a:t>
            </a:r>
          </a:p>
          <a:p>
            <a:pPr algn="r">
              <a:defRPr/>
            </a:pPr>
            <a:r>
              <a:rPr lang="ar-SA" b="1" dirty="0">
                <a:solidFill>
                  <a:srgbClr val="006600"/>
                </a:solidFill>
              </a:rPr>
              <a:t>وفيها يقدر الباحث حاجته للمعلومات وطبيعتها ويختار عينته وفقا لما يحقق الغرض.</a:t>
            </a:r>
          </a:p>
          <a:p>
            <a:pPr>
              <a:defRPr/>
            </a:pPr>
            <a:endParaRPr lang="ar-SA" b="1" dirty="0">
              <a:solidFill>
                <a:schemeClr val="accent1">
                  <a:lumMod val="25000"/>
                </a:schemeClr>
              </a:solidFill>
            </a:endParaRPr>
          </a:p>
          <a:p>
            <a:pPr>
              <a:defRPr/>
            </a:pPr>
            <a:endParaRPr lang="ar-SA" b="1" dirty="0">
              <a:solidFill>
                <a:schemeClr val="accent1">
                  <a:lumMod val="25000"/>
                </a:schemeClr>
              </a:solidFill>
            </a:endParaRPr>
          </a:p>
          <a:p>
            <a:pPr>
              <a:defRPr/>
            </a:pPr>
            <a:endParaRPr lang="ar-SA" b="1" dirty="0">
              <a:solidFill>
                <a:schemeClr val="accent1">
                  <a:lumMod val="25000"/>
                </a:schemeClr>
              </a:solidFill>
            </a:endParaRPr>
          </a:p>
        </p:txBody>
      </p:sp>
    </p:spTree>
    <p:extLst>
      <p:ext uri="{BB962C8B-B14F-4D97-AF65-F5344CB8AC3E}">
        <p14:creationId xmlns:p14="http://schemas.microsoft.com/office/powerpoint/2010/main" val="2924782211"/>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theme/theme1.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614</Words>
  <Application>Microsoft Office PowerPoint</Application>
  <PresentationFormat>عرض على الشاشة (3:4)‏</PresentationFormat>
  <Paragraphs>76</Paragraphs>
  <Slides>10</Slides>
  <Notes>10</Notes>
  <HiddenSlides>0</HiddenSlides>
  <MMClips>0</MMClips>
  <ScaleCrop>false</ScaleCrop>
  <HeadingPairs>
    <vt:vector size="4" baseType="variant">
      <vt:variant>
        <vt:lpstr>نسق</vt:lpstr>
      </vt:variant>
      <vt:variant>
        <vt:i4>1</vt:i4>
      </vt:variant>
      <vt:variant>
        <vt:lpstr>عناوين الشرائح</vt:lpstr>
      </vt:variant>
      <vt:variant>
        <vt:i4>10</vt:i4>
      </vt:variant>
    </vt:vector>
  </HeadingPairs>
  <TitlesOfParts>
    <vt:vector size="11" baseType="lpstr">
      <vt:lpstr>سمة Office</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مكتبة احمد</dc:creator>
  <cp:lastModifiedBy>مكتبة احمد</cp:lastModifiedBy>
  <cp:revision>2</cp:revision>
  <dcterms:created xsi:type="dcterms:W3CDTF">2019-03-14T05:19:27Z</dcterms:created>
  <dcterms:modified xsi:type="dcterms:W3CDTF">2019-03-14T05:30:23Z</dcterms:modified>
</cp:coreProperties>
</file>