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12"/>
  </p:notesMasterIdLst>
  <p:sldIdLst>
    <p:sldId id="257" r:id="rId2"/>
    <p:sldId id="258" r:id="rId3"/>
    <p:sldId id="259" r:id="rId4"/>
    <p:sldId id="260" r:id="rId5"/>
    <p:sldId id="261" r:id="rId6"/>
    <p:sldId id="262" r:id="rId7"/>
    <p:sldId id="263" r:id="rId8"/>
    <p:sldId id="264" r:id="rId9"/>
    <p:sldId id="265" r:id="rId10"/>
    <p:sldId id="266" r:id="rId11"/>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85" d="100"/>
          <a:sy n="85" d="100"/>
        </p:scale>
        <p:origin x="-1524"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IQ"/>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A4E0F4B8-E63F-4CB7-9BFA-C30F020909C0}" type="datetimeFigureOut">
              <a:rPr lang="ar-IQ" smtClean="0"/>
              <a:t>08/07/1440</a:t>
            </a:fld>
            <a:endParaRPr lang="ar-IQ"/>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IQ"/>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IQ"/>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FD77EE54-D014-4A0C-8F81-B84C2CBA06ED}" type="slidenum">
              <a:rPr lang="ar-IQ" smtClean="0"/>
              <a:t>‹#›</a:t>
            </a:fld>
            <a:endParaRPr lang="ar-IQ"/>
          </a:p>
        </p:txBody>
      </p:sp>
    </p:spTree>
    <p:extLst>
      <p:ext uri="{BB962C8B-B14F-4D97-AF65-F5344CB8AC3E}">
        <p14:creationId xmlns:p14="http://schemas.microsoft.com/office/powerpoint/2010/main" val="952527048"/>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7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a:solidFill>
                  <a:schemeClr val="tx1"/>
                </a:solidFill>
                <a:latin typeface="Arial" pitchFamily="34" charset="0"/>
                <a:cs typeface="Arial" pitchFamily="34" charset="0"/>
              </a:defRPr>
            </a:lvl1pPr>
            <a:lvl2pPr marL="742950" indent="-285750" eaLnBrk="0" hangingPunct="0">
              <a:defRPr sz="2800">
                <a:solidFill>
                  <a:schemeClr val="tx1"/>
                </a:solidFill>
                <a:latin typeface="Arial" pitchFamily="34" charset="0"/>
                <a:cs typeface="Arial" pitchFamily="34" charset="0"/>
              </a:defRPr>
            </a:lvl2pPr>
            <a:lvl3pPr marL="1143000" indent="-228600" eaLnBrk="0" hangingPunct="0">
              <a:defRPr sz="2800">
                <a:solidFill>
                  <a:schemeClr val="tx1"/>
                </a:solidFill>
                <a:latin typeface="Arial" pitchFamily="34" charset="0"/>
                <a:cs typeface="Arial" pitchFamily="34" charset="0"/>
              </a:defRPr>
            </a:lvl3pPr>
            <a:lvl4pPr marL="1600200" indent="-228600" eaLnBrk="0" hangingPunct="0">
              <a:defRPr sz="2800">
                <a:solidFill>
                  <a:schemeClr val="tx1"/>
                </a:solidFill>
                <a:latin typeface="Arial" pitchFamily="34" charset="0"/>
                <a:cs typeface="Arial" pitchFamily="34" charset="0"/>
              </a:defRPr>
            </a:lvl4pPr>
            <a:lvl5pPr marL="2057400" indent="-228600" eaLnBrk="0" hangingPunct="0">
              <a:defRPr sz="2800">
                <a:solidFill>
                  <a:schemeClr val="tx1"/>
                </a:solidFill>
                <a:latin typeface="Arial" pitchFamily="34" charset="0"/>
                <a:cs typeface="Arial" pitchFamily="34" charset="0"/>
              </a:defRPr>
            </a:lvl5pPr>
            <a:lvl6pPr marL="2514600" indent="-228600" algn="ctr" eaLnBrk="0" fontAlgn="base" hangingPunct="0">
              <a:spcBef>
                <a:spcPct val="0"/>
              </a:spcBef>
              <a:spcAft>
                <a:spcPct val="0"/>
              </a:spcAft>
              <a:defRPr sz="2800">
                <a:solidFill>
                  <a:schemeClr val="tx1"/>
                </a:solidFill>
                <a:latin typeface="Arial" pitchFamily="34" charset="0"/>
                <a:cs typeface="Arial" pitchFamily="34" charset="0"/>
              </a:defRPr>
            </a:lvl6pPr>
            <a:lvl7pPr marL="2971800" indent="-228600" algn="ctr" eaLnBrk="0" fontAlgn="base" hangingPunct="0">
              <a:spcBef>
                <a:spcPct val="0"/>
              </a:spcBef>
              <a:spcAft>
                <a:spcPct val="0"/>
              </a:spcAft>
              <a:defRPr sz="2800">
                <a:solidFill>
                  <a:schemeClr val="tx1"/>
                </a:solidFill>
                <a:latin typeface="Arial" pitchFamily="34" charset="0"/>
                <a:cs typeface="Arial" pitchFamily="34" charset="0"/>
              </a:defRPr>
            </a:lvl7pPr>
            <a:lvl8pPr marL="3429000" indent="-228600" algn="ctr" eaLnBrk="0" fontAlgn="base" hangingPunct="0">
              <a:spcBef>
                <a:spcPct val="0"/>
              </a:spcBef>
              <a:spcAft>
                <a:spcPct val="0"/>
              </a:spcAft>
              <a:defRPr sz="2800">
                <a:solidFill>
                  <a:schemeClr val="tx1"/>
                </a:solidFill>
                <a:latin typeface="Arial" pitchFamily="34" charset="0"/>
                <a:cs typeface="Arial" pitchFamily="34" charset="0"/>
              </a:defRPr>
            </a:lvl8pPr>
            <a:lvl9pPr marL="3886200" indent="-228600" algn="ctr" eaLnBrk="0" fontAlgn="base" hangingPunct="0">
              <a:spcBef>
                <a:spcPct val="0"/>
              </a:spcBef>
              <a:spcAft>
                <a:spcPct val="0"/>
              </a:spcAft>
              <a:defRPr sz="2800">
                <a:solidFill>
                  <a:schemeClr val="tx1"/>
                </a:solidFill>
                <a:latin typeface="Arial" pitchFamily="34" charset="0"/>
                <a:cs typeface="Arial" pitchFamily="34" charset="0"/>
              </a:defRPr>
            </a:lvl9pPr>
          </a:lstStyle>
          <a:p>
            <a:pPr eaLnBrk="1" hangingPunct="1"/>
            <a:fld id="{11A8E74B-CDA5-495A-9342-1113B06EF77F}" type="slidenum">
              <a:rPr lang="ar-SA" sz="1200" smtClean="0"/>
              <a:pPr eaLnBrk="1" hangingPunct="1"/>
              <a:t>1</a:t>
            </a:fld>
            <a:endParaRPr lang="en-US" sz="1200" smtClean="0"/>
          </a:p>
        </p:txBody>
      </p:sp>
      <p:sp>
        <p:nvSpPr>
          <p:cNvPr id="160771" name="Rectangle 2"/>
          <p:cNvSpPr>
            <a:spLocks noRot="1" noChangeArrowheads="1" noTextEdit="1"/>
          </p:cNvSpPr>
          <p:nvPr>
            <p:ph type="sldImg"/>
          </p:nvPr>
        </p:nvSpPr>
        <p:spPr>
          <a:ln/>
        </p:spPr>
      </p:sp>
      <p:sp>
        <p:nvSpPr>
          <p:cNvPr id="1607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a:solidFill>
                  <a:schemeClr val="tx1"/>
                </a:solidFill>
                <a:latin typeface="Arial" pitchFamily="34" charset="0"/>
                <a:cs typeface="Arial" pitchFamily="34" charset="0"/>
              </a:defRPr>
            </a:lvl1pPr>
            <a:lvl2pPr marL="742950" indent="-285750" eaLnBrk="0" hangingPunct="0">
              <a:defRPr sz="2800">
                <a:solidFill>
                  <a:schemeClr val="tx1"/>
                </a:solidFill>
                <a:latin typeface="Arial" pitchFamily="34" charset="0"/>
                <a:cs typeface="Arial" pitchFamily="34" charset="0"/>
              </a:defRPr>
            </a:lvl2pPr>
            <a:lvl3pPr marL="1143000" indent="-228600" eaLnBrk="0" hangingPunct="0">
              <a:defRPr sz="2800">
                <a:solidFill>
                  <a:schemeClr val="tx1"/>
                </a:solidFill>
                <a:latin typeface="Arial" pitchFamily="34" charset="0"/>
                <a:cs typeface="Arial" pitchFamily="34" charset="0"/>
              </a:defRPr>
            </a:lvl3pPr>
            <a:lvl4pPr marL="1600200" indent="-228600" eaLnBrk="0" hangingPunct="0">
              <a:defRPr sz="2800">
                <a:solidFill>
                  <a:schemeClr val="tx1"/>
                </a:solidFill>
                <a:latin typeface="Arial" pitchFamily="34" charset="0"/>
                <a:cs typeface="Arial" pitchFamily="34" charset="0"/>
              </a:defRPr>
            </a:lvl4pPr>
            <a:lvl5pPr marL="2057400" indent="-228600" eaLnBrk="0" hangingPunct="0">
              <a:defRPr sz="2800">
                <a:solidFill>
                  <a:schemeClr val="tx1"/>
                </a:solidFill>
                <a:latin typeface="Arial" pitchFamily="34" charset="0"/>
                <a:cs typeface="Arial" pitchFamily="34" charset="0"/>
              </a:defRPr>
            </a:lvl5pPr>
            <a:lvl6pPr marL="2514600" indent="-228600" algn="ctr" eaLnBrk="0" fontAlgn="base" hangingPunct="0">
              <a:spcBef>
                <a:spcPct val="0"/>
              </a:spcBef>
              <a:spcAft>
                <a:spcPct val="0"/>
              </a:spcAft>
              <a:defRPr sz="2800">
                <a:solidFill>
                  <a:schemeClr val="tx1"/>
                </a:solidFill>
                <a:latin typeface="Arial" pitchFamily="34" charset="0"/>
                <a:cs typeface="Arial" pitchFamily="34" charset="0"/>
              </a:defRPr>
            </a:lvl6pPr>
            <a:lvl7pPr marL="2971800" indent="-228600" algn="ctr" eaLnBrk="0" fontAlgn="base" hangingPunct="0">
              <a:spcBef>
                <a:spcPct val="0"/>
              </a:spcBef>
              <a:spcAft>
                <a:spcPct val="0"/>
              </a:spcAft>
              <a:defRPr sz="2800">
                <a:solidFill>
                  <a:schemeClr val="tx1"/>
                </a:solidFill>
                <a:latin typeface="Arial" pitchFamily="34" charset="0"/>
                <a:cs typeface="Arial" pitchFamily="34" charset="0"/>
              </a:defRPr>
            </a:lvl7pPr>
            <a:lvl8pPr marL="3429000" indent="-228600" algn="ctr" eaLnBrk="0" fontAlgn="base" hangingPunct="0">
              <a:spcBef>
                <a:spcPct val="0"/>
              </a:spcBef>
              <a:spcAft>
                <a:spcPct val="0"/>
              </a:spcAft>
              <a:defRPr sz="2800">
                <a:solidFill>
                  <a:schemeClr val="tx1"/>
                </a:solidFill>
                <a:latin typeface="Arial" pitchFamily="34" charset="0"/>
                <a:cs typeface="Arial" pitchFamily="34" charset="0"/>
              </a:defRPr>
            </a:lvl8pPr>
            <a:lvl9pPr marL="3886200" indent="-228600" algn="ctr" eaLnBrk="0" fontAlgn="base" hangingPunct="0">
              <a:spcBef>
                <a:spcPct val="0"/>
              </a:spcBef>
              <a:spcAft>
                <a:spcPct val="0"/>
              </a:spcAft>
              <a:defRPr sz="2800">
                <a:solidFill>
                  <a:schemeClr val="tx1"/>
                </a:solidFill>
                <a:latin typeface="Arial" pitchFamily="34" charset="0"/>
                <a:cs typeface="Arial" pitchFamily="34" charset="0"/>
              </a:defRPr>
            </a:lvl9pPr>
          </a:lstStyle>
          <a:p>
            <a:pPr eaLnBrk="1" hangingPunct="1"/>
            <a:fld id="{1B73A468-1B6F-4629-B34A-00DF2C2F56D2}" type="slidenum">
              <a:rPr lang="ar-SA" sz="1200" smtClean="0"/>
              <a:pPr eaLnBrk="1" hangingPunct="1"/>
              <a:t>10</a:t>
            </a:fld>
            <a:endParaRPr lang="en-US" sz="1200" smtClean="0"/>
          </a:p>
        </p:txBody>
      </p:sp>
      <p:sp>
        <p:nvSpPr>
          <p:cNvPr id="169987" name="Rectangle 2"/>
          <p:cNvSpPr>
            <a:spLocks noRot="1" noChangeArrowheads="1" noTextEdit="1"/>
          </p:cNvSpPr>
          <p:nvPr>
            <p:ph type="sldImg"/>
          </p:nvPr>
        </p:nvSpPr>
        <p:spPr>
          <a:ln/>
        </p:spPr>
      </p:sp>
      <p:sp>
        <p:nvSpPr>
          <p:cNvPr id="1699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a:solidFill>
                  <a:schemeClr val="tx1"/>
                </a:solidFill>
                <a:latin typeface="Arial" pitchFamily="34" charset="0"/>
                <a:cs typeface="Arial" pitchFamily="34" charset="0"/>
              </a:defRPr>
            </a:lvl1pPr>
            <a:lvl2pPr marL="742950" indent="-285750" eaLnBrk="0" hangingPunct="0">
              <a:defRPr sz="2800">
                <a:solidFill>
                  <a:schemeClr val="tx1"/>
                </a:solidFill>
                <a:latin typeface="Arial" pitchFamily="34" charset="0"/>
                <a:cs typeface="Arial" pitchFamily="34" charset="0"/>
              </a:defRPr>
            </a:lvl2pPr>
            <a:lvl3pPr marL="1143000" indent="-228600" eaLnBrk="0" hangingPunct="0">
              <a:defRPr sz="2800">
                <a:solidFill>
                  <a:schemeClr val="tx1"/>
                </a:solidFill>
                <a:latin typeface="Arial" pitchFamily="34" charset="0"/>
                <a:cs typeface="Arial" pitchFamily="34" charset="0"/>
              </a:defRPr>
            </a:lvl3pPr>
            <a:lvl4pPr marL="1600200" indent="-228600" eaLnBrk="0" hangingPunct="0">
              <a:defRPr sz="2800">
                <a:solidFill>
                  <a:schemeClr val="tx1"/>
                </a:solidFill>
                <a:latin typeface="Arial" pitchFamily="34" charset="0"/>
                <a:cs typeface="Arial" pitchFamily="34" charset="0"/>
              </a:defRPr>
            </a:lvl4pPr>
            <a:lvl5pPr marL="2057400" indent="-228600" eaLnBrk="0" hangingPunct="0">
              <a:defRPr sz="2800">
                <a:solidFill>
                  <a:schemeClr val="tx1"/>
                </a:solidFill>
                <a:latin typeface="Arial" pitchFamily="34" charset="0"/>
                <a:cs typeface="Arial" pitchFamily="34" charset="0"/>
              </a:defRPr>
            </a:lvl5pPr>
            <a:lvl6pPr marL="2514600" indent="-228600" algn="ctr" eaLnBrk="0" fontAlgn="base" hangingPunct="0">
              <a:spcBef>
                <a:spcPct val="0"/>
              </a:spcBef>
              <a:spcAft>
                <a:spcPct val="0"/>
              </a:spcAft>
              <a:defRPr sz="2800">
                <a:solidFill>
                  <a:schemeClr val="tx1"/>
                </a:solidFill>
                <a:latin typeface="Arial" pitchFamily="34" charset="0"/>
                <a:cs typeface="Arial" pitchFamily="34" charset="0"/>
              </a:defRPr>
            </a:lvl6pPr>
            <a:lvl7pPr marL="2971800" indent="-228600" algn="ctr" eaLnBrk="0" fontAlgn="base" hangingPunct="0">
              <a:spcBef>
                <a:spcPct val="0"/>
              </a:spcBef>
              <a:spcAft>
                <a:spcPct val="0"/>
              </a:spcAft>
              <a:defRPr sz="2800">
                <a:solidFill>
                  <a:schemeClr val="tx1"/>
                </a:solidFill>
                <a:latin typeface="Arial" pitchFamily="34" charset="0"/>
                <a:cs typeface="Arial" pitchFamily="34" charset="0"/>
              </a:defRPr>
            </a:lvl7pPr>
            <a:lvl8pPr marL="3429000" indent="-228600" algn="ctr" eaLnBrk="0" fontAlgn="base" hangingPunct="0">
              <a:spcBef>
                <a:spcPct val="0"/>
              </a:spcBef>
              <a:spcAft>
                <a:spcPct val="0"/>
              </a:spcAft>
              <a:defRPr sz="2800">
                <a:solidFill>
                  <a:schemeClr val="tx1"/>
                </a:solidFill>
                <a:latin typeface="Arial" pitchFamily="34" charset="0"/>
                <a:cs typeface="Arial" pitchFamily="34" charset="0"/>
              </a:defRPr>
            </a:lvl8pPr>
            <a:lvl9pPr marL="3886200" indent="-228600" algn="ctr" eaLnBrk="0" fontAlgn="base" hangingPunct="0">
              <a:spcBef>
                <a:spcPct val="0"/>
              </a:spcBef>
              <a:spcAft>
                <a:spcPct val="0"/>
              </a:spcAft>
              <a:defRPr sz="2800">
                <a:solidFill>
                  <a:schemeClr val="tx1"/>
                </a:solidFill>
                <a:latin typeface="Arial" pitchFamily="34" charset="0"/>
                <a:cs typeface="Arial" pitchFamily="34" charset="0"/>
              </a:defRPr>
            </a:lvl9pPr>
          </a:lstStyle>
          <a:p>
            <a:pPr eaLnBrk="1" hangingPunct="1"/>
            <a:fld id="{AD0436F7-F846-4807-A35F-9C611EDC2CF3}" type="slidenum">
              <a:rPr lang="ar-SA" sz="1200" smtClean="0"/>
              <a:pPr eaLnBrk="1" hangingPunct="1"/>
              <a:t>2</a:t>
            </a:fld>
            <a:endParaRPr lang="en-US" sz="1200" smtClean="0"/>
          </a:p>
        </p:txBody>
      </p:sp>
      <p:sp>
        <p:nvSpPr>
          <p:cNvPr id="161795" name="Rectangle 2"/>
          <p:cNvSpPr>
            <a:spLocks noRot="1" noChangeArrowheads="1" noTextEdit="1"/>
          </p:cNvSpPr>
          <p:nvPr>
            <p:ph type="sldImg"/>
          </p:nvPr>
        </p:nvSpPr>
        <p:spPr>
          <a:ln/>
        </p:spPr>
      </p:sp>
      <p:sp>
        <p:nvSpPr>
          <p:cNvPr id="1617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a:solidFill>
                  <a:schemeClr val="tx1"/>
                </a:solidFill>
                <a:latin typeface="Arial" pitchFamily="34" charset="0"/>
                <a:cs typeface="Arial" pitchFamily="34" charset="0"/>
              </a:defRPr>
            </a:lvl1pPr>
            <a:lvl2pPr marL="742950" indent="-285750" eaLnBrk="0" hangingPunct="0">
              <a:defRPr sz="2800">
                <a:solidFill>
                  <a:schemeClr val="tx1"/>
                </a:solidFill>
                <a:latin typeface="Arial" pitchFamily="34" charset="0"/>
                <a:cs typeface="Arial" pitchFamily="34" charset="0"/>
              </a:defRPr>
            </a:lvl2pPr>
            <a:lvl3pPr marL="1143000" indent="-228600" eaLnBrk="0" hangingPunct="0">
              <a:defRPr sz="2800">
                <a:solidFill>
                  <a:schemeClr val="tx1"/>
                </a:solidFill>
                <a:latin typeface="Arial" pitchFamily="34" charset="0"/>
                <a:cs typeface="Arial" pitchFamily="34" charset="0"/>
              </a:defRPr>
            </a:lvl3pPr>
            <a:lvl4pPr marL="1600200" indent="-228600" eaLnBrk="0" hangingPunct="0">
              <a:defRPr sz="2800">
                <a:solidFill>
                  <a:schemeClr val="tx1"/>
                </a:solidFill>
                <a:latin typeface="Arial" pitchFamily="34" charset="0"/>
                <a:cs typeface="Arial" pitchFamily="34" charset="0"/>
              </a:defRPr>
            </a:lvl4pPr>
            <a:lvl5pPr marL="2057400" indent="-228600" eaLnBrk="0" hangingPunct="0">
              <a:defRPr sz="2800">
                <a:solidFill>
                  <a:schemeClr val="tx1"/>
                </a:solidFill>
                <a:latin typeface="Arial" pitchFamily="34" charset="0"/>
                <a:cs typeface="Arial" pitchFamily="34" charset="0"/>
              </a:defRPr>
            </a:lvl5pPr>
            <a:lvl6pPr marL="2514600" indent="-228600" algn="ctr" eaLnBrk="0" fontAlgn="base" hangingPunct="0">
              <a:spcBef>
                <a:spcPct val="0"/>
              </a:spcBef>
              <a:spcAft>
                <a:spcPct val="0"/>
              </a:spcAft>
              <a:defRPr sz="2800">
                <a:solidFill>
                  <a:schemeClr val="tx1"/>
                </a:solidFill>
                <a:latin typeface="Arial" pitchFamily="34" charset="0"/>
                <a:cs typeface="Arial" pitchFamily="34" charset="0"/>
              </a:defRPr>
            </a:lvl6pPr>
            <a:lvl7pPr marL="2971800" indent="-228600" algn="ctr" eaLnBrk="0" fontAlgn="base" hangingPunct="0">
              <a:spcBef>
                <a:spcPct val="0"/>
              </a:spcBef>
              <a:spcAft>
                <a:spcPct val="0"/>
              </a:spcAft>
              <a:defRPr sz="2800">
                <a:solidFill>
                  <a:schemeClr val="tx1"/>
                </a:solidFill>
                <a:latin typeface="Arial" pitchFamily="34" charset="0"/>
                <a:cs typeface="Arial" pitchFamily="34" charset="0"/>
              </a:defRPr>
            </a:lvl7pPr>
            <a:lvl8pPr marL="3429000" indent="-228600" algn="ctr" eaLnBrk="0" fontAlgn="base" hangingPunct="0">
              <a:spcBef>
                <a:spcPct val="0"/>
              </a:spcBef>
              <a:spcAft>
                <a:spcPct val="0"/>
              </a:spcAft>
              <a:defRPr sz="2800">
                <a:solidFill>
                  <a:schemeClr val="tx1"/>
                </a:solidFill>
                <a:latin typeface="Arial" pitchFamily="34" charset="0"/>
                <a:cs typeface="Arial" pitchFamily="34" charset="0"/>
              </a:defRPr>
            </a:lvl8pPr>
            <a:lvl9pPr marL="3886200" indent="-228600" algn="ctr" eaLnBrk="0" fontAlgn="base" hangingPunct="0">
              <a:spcBef>
                <a:spcPct val="0"/>
              </a:spcBef>
              <a:spcAft>
                <a:spcPct val="0"/>
              </a:spcAft>
              <a:defRPr sz="2800">
                <a:solidFill>
                  <a:schemeClr val="tx1"/>
                </a:solidFill>
                <a:latin typeface="Arial" pitchFamily="34" charset="0"/>
                <a:cs typeface="Arial" pitchFamily="34" charset="0"/>
              </a:defRPr>
            </a:lvl9pPr>
          </a:lstStyle>
          <a:p>
            <a:pPr eaLnBrk="1" hangingPunct="1"/>
            <a:fld id="{B4AC580F-C414-47FF-ABFA-E7B04D4B19A6}" type="slidenum">
              <a:rPr lang="ar-SA" sz="1200" smtClean="0"/>
              <a:pPr eaLnBrk="1" hangingPunct="1"/>
              <a:t>3</a:t>
            </a:fld>
            <a:endParaRPr lang="en-US" sz="1200" smtClean="0"/>
          </a:p>
        </p:txBody>
      </p:sp>
      <p:sp>
        <p:nvSpPr>
          <p:cNvPr id="162819" name="Rectangle 2"/>
          <p:cNvSpPr>
            <a:spLocks noRot="1" noChangeArrowheads="1" noTextEdit="1"/>
          </p:cNvSpPr>
          <p:nvPr>
            <p:ph type="sldImg"/>
          </p:nvPr>
        </p:nvSpPr>
        <p:spPr>
          <a:ln/>
        </p:spPr>
      </p:sp>
      <p:sp>
        <p:nvSpPr>
          <p:cNvPr id="1628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a:solidFill>
                  <a:schemeClr val="tx1"/>
                </a:solidFill>
                <a:latin typeface="Arial" pitchFamily="34" charset="0"/>
                <a:cs typeface="Arial" pitchFamily="34" charset="0"/>
              </a:defRPr>
            </a:lvl1pPr>
            <a:lvl2pPr marL="742950" indent="-285750" eaLnBrk="0" hangingPunct="0">
              <a:defRPr sz="2800">
                <a:solidFill>
                  <a:schemeClr val="tx1"/>
                </a:solidFill>
                <a:latin typeface="Arial" pitchFamily="34" charset="0"/>
                <a:cs typeface="Arial" pitchFamily="34" charset="0"/>
              </a:defRPr>
            </a:lvl2pPr>
            <a:lvl3pPr marL="1143000" indent="-228600" eaLnBrk="0" hangingPunct="0">
              <a:defRPr sz="2800">
                <a:solidFill>
                  <a:schemeClr val="tx1"/>
                </a:solidFill>
                <a:latin typeface="Arial" pitchFamily="34" charset="0"/>
                <a:cs typeface="Arial" pitchFamily="34" charset="0"/>
              </a:defRPr>
            </a:lvl3pPr>
            <a:lvl4pPr marL="1600200" indent="-228600" eaLnBrk="0" hangingPunct="0">
              <a:defRPr sz="2800">
                <a:solidFill>
                  <a:schemeClr val="tx1"/>
                </a:solidFill>
                <a:latin typeface="Arial" pitchFamily="34" charset="0"/>
                <a:cs typeface="Arial" pitchFamily="34" charset="0"/>
              </a:defRPr>
            </a:lvl4pPr>
            <a:lvl5pPr marL="2057400" indent="-228600" eaLnBrk="0" hangingPunct="0">
              <a:defRPr sz="2800">
                <a:solidFill>
                  <a:schemeClr val="tx1"/>
                </a:solidFill>
                <a:latin typeface="Arial" pitchFamily="34" charset="0"/>
                <a:cs typeface="Arial" pitchFamily="34" charset="0"/>
              </a:defRPr>
            </a:lvl5pPr>
            <a:lvl6pPr marL="2514600" indent="-228600" algn="ctr" eaLnBrk="0" fontAlgn="base" hangingPunct="0">
              <a:spcBef>
                <a:spcPct val="0"/>
              </a:spcBef>
              <a:spcAft>
                <a:spcPct val="0"/>
              </a:spcAft>
              <a:defRPr sz="2800">
                <a:solidFill>
                  <a:schemeClr val="tx1"/>
                </a:solidFill>
                <a:latin typeface="Arial" pitchFamily="34" charset="0"/>
                <a:cs typeface="Arial" pitchFamily="34" charset="0"/>
              </a:defRPr>
            </a:lvl6pPr>
            <a:lvl7pPr marL="2971800" indent="-228600" algn="ctr" eaLnBrk="0" fontAlgn="base" hangingPunct="0">
              <a:spcBef>
                <a:spcPct val="0"/>
              </a:spcBef>
              <a:spcAft>
                <a:spcPct val="0"/>
              </a:spcAft>
              <a:defRPr sz="2800">
                <a:solidFill>
                  <a:schemeClr val="tx1"/>
                </a:solidFill>
                <a:latin typeface="Arial" pitchFamily="34" charset="0"/>
                <a:cs typeface="Arial" pitchFamily="34" charset="0"/>
              </a:defRPr>
            </a:lvl7pPr>
            <a:lvl8pPr marL="3429000" indent="-228600" algn="ctr" eaLnBrk="0" fontAlgn="base" hangingPunct="0">
              <a:spcBef>
                <a:spcPct val="0"/>
              </a:spcBef>
              <a:spcAft>
                <a:spcPct val="0"/>
              </a:spcAft>
              <a:defRPr sz="2800">
                <a:solidFill>
                  <a:schemeClr val="tx1"/>
                </a:solidFill>
                <a:latin typeface="Arial" pitchFamily="34" charset="0"/>
                <a:cs typeface="Arial" pitchFamily="34" charset="0"/>
              </a:defRPr>
            </a:lvl8pPr>
            <a:lvl9pPr marL="3886200" indent="-228600" algn="ctr" eaLnBrk="0" fontAlgn="base" hangingPunct="0">
              <a:spcBef>
                <a:spcPct val="0"/>
              </a:spcBef>
              <a:spcAft>
                <a:spcPct val="0"/>
              </a:spcAft>
              <a:defRPr sz="2800">
                <a:solidFill>
                  <a:schemeClr val="tx1"/>
                </a:solidFill>
                <a:latin typeface="Arial" pitchFamily="34" charset="0"/>
                <a:cs typeface="Arial" pitchFamily="34" charset="0"/>
              </a:defRPr>
            </a:lvl9pPr>
          </a:lstStyle>
          <a:p>
            <a:pPr eaLnBrk="1" hangingPunct="1"/>
            <a:fld id="{904AF696-3FA0-4C1E-9C23-77E4E7442C9B}" type="slidenum">
              <a:rPr lang="ar-SA" sz="1200" smtClean="0"/>
              <a:pPr eaLnBrk="1" hangingPunct="1"/>
              <a:t>4</a:t>
            </a:fld>
            <a:endParaRPr lang="en-US" sz="1200" smtClean="0"/>
          </a:p>
        </p:txBody>
      </p:sp>
      <p:sp>
        <p:nvSpPr>
          <p:cNvPr id="163843" name="Rectangle 2"/>
          <p:cNvSpPr>
            <a:spLocks noRot="1" noChangeArrowheads="1" noTextEdit="1"/>
          </p:cNvSpPr>
          <p:nvPr>
            <p:ph type="sldImg"/>
          </p:nvPr>
        </p:nvSpPr>
        <p:spPr>
          <a:ln/>
        </p:spPr>
      </p:sp>
      <p:sp>
        <p:nvSpPr>
          <p:cNvPr id="1638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a:solidFill>
                  <a:schemeClr val="tx1"/>
                </a:solidFill>
                <a:latin typeface="Arial" pitchFamily="34" charset="0"/>
                <a:cs typeface="Arial" pitchFamily="34" charset="0"/>
              </a:defRPr>
            </a:lvl1pPr>
            <a:lvl2pPr marL="742950" indent="-285750" eaLnBrk="0" hangingPunct="0">
              <a:defRPr sz="2800">
                <a:solidFill>
                  <a:schemeClr val="tx1"/>
                </a:solidFill>
                <a:latin typeface="Arial" pitchFamily="34" charset="0"/>
                <a:cs typeface="Arial" pitchFamily="34" charset="0"/>
              </a:defRPr>
            </a:lvl2pPr>
            <a:lvl3pPr marL="1143000" indent="-228600" eaLnBrk="0" hangingPunct="0">
              <a:defRPr sz="2800">
                <a:solidFill>
                  <a:schemeClr val="tx1"/>
                </a:solidFill>
                <a:latin typeface="Arial" pitchFamily="34" charset="0"/>
                <a:cs typeface="Arial" pitchFamily="34" charset="0"/>
              </a:defRPr>
            </a:lvl3pPr>
            <a:lvl4pPr marL="1600200" indent="-228600" eaLnBrk="0" hangingPunct="0">
              <a:defRPr sz="2800">
                <a:solidFill>
                  <a:schemeClr val="tx1"/>
                </a:solidFill>
                <a:latin typeface="Arial" pitchFamily="34" charset="0"/>
                <a:cs typeface="Arial" pitchFamily="34" charset="0"/>
              </a:defRPr>
            </a:lvl4pPr>
            <a:lvl5pPr marL="2057400" indent="-228600" eaLnBrk="0" hangingPunct="0">
              <a:defRPr sz="2800">
                <a:solidFill>
                  <a:schemeClr val="tx1"/>
                </a:solidFill>
                <a:latin typeface="Arial" pitchFamily="34" charset="0"/>
                <a:cs typeface="Arial" pitchFamily="34" charset="0"/>
              </a:defRPr>
            </a:lvl5pPr>
            <a:lvl6pPr marL="2514600" indent="-228600" algn="ctr" eaLnBrk="0" fontAlgn="base" hangingPunct="0">
              <a:spcBef>
                <a:spcPct val="0"/>
              </a:spcBef>
              <a:spcAft>
                <a:spcPct val="0"/>
              </a:spcAft>
              <a:defRPr sz="2800">
                <a:solidFill>
                  <a:schemeClr val="tx1"/>
                </a:solidFill>
                <a:latin typeface="Arial" pitchFamily="34" charset="0"/>
                <a:cs typeface="Arial" pitchFamily="34" charset="0"/>
              </a:defRPr>
            </a:lvl6pPr>
            <a:lvl7pPr marL="2971800" indent="-228600" algn="ctr" eaLnBrk="0" fontAlgn="base" hangingPunct="0">
              <a:spcBef>
                <a:spcPct val="0"/>
              </a:spcBef>
              <a:spcAft>
                <a:spcPct val="0"/>
              </a:spcAft>
              <a:defRPr sz="2800">
                <a:solidFill>
                  <a:schemeClr val="tx1"/>
                </a:solidFill>
                <a:latin typeface="Arial" pitchFamily="34" charset="0"/>
                <a:cs typeface="Arial" pitchFamily="34" charset="0"/>
              </a:defRPr>
            </a:lvl7pPr>
            <a:lvl8pPr marL="3429000" indent="-228600" algn="ctr" eaLnBrk="0" fontAlgn="base" hangingPunct="0">
              <a:spcBef>
                <a:spcPct val="0"/>
              </a:spcBef>
              <a:spcAft>
                <a:spcPct val="0"/>
              </a:spcAft>
              <a:defRPr sz="2800">
                <a:solidFill>
                  <a:schemeClr val="tx1"/>
                </a:solidFill>
                <a:latin typeface="Arial" pitchFamily="34" charset="0"/>
                <a:cs typeface="Arial" pitchFamily="34" charset="0"/>
              </a:defRPr>
            </a:lvl8pPr>
            <a:lvl9pPr marL="3886200" indent="-228600" algn="ctr" eaLnBrk="0" fontAlgn="base" hangingPunct="0">
              <a:spcBef>
                <a:spcPct val="0"/>
              </a:spcBef>
              <a:spcAft>
                <a:spcPct val="0"/>
              </a:spcAft>
              <a:defRPr sz="2800">
                <a:solidFill>
                  <a:schemeClr val="tx1"/>
                </a:solidFill>
                <a:latin typeface="Arial" pitchFamily="34" charset="0"/>
                <a:cs typeface="Arial" pitchFamily="34" charset="0"/>
              </a:defRPr>
            </a:lvl9pPr>
          </a:lstStyle>
          <a:p>
            <a:pPr eaLnBrk="1" hangingPunct="1"/>
            <a:fld id="{4325D0A9-D2D4-4ED7-B5C4-2F50EC38113D}" type="slidenum">
              <a:rPr lang="ar-SA" sz="1200" smtClean="0"/>
              <a:pPr eaLnBrk="1" hangingPunct="1"/>
              <a:t>5</a:t>
            </a:fld>
            <a:endParaRPr lang="en-US" sz="1200" smtClean="0"/>
          </a:p>
        </p:txBody>
      </p:sp>
      <p:sp>
        <p:nvSpPr>
          <p:cNvPr id="164867" name="Rectangle 2"/>
          <p:cNvSpPr>
            <a:spLocks noRot="1" noChangeArrowheads="1" noTextEdit="1"/>
          </p:cNvSpPr>
          <p:nvPr>
            <p:ph type="sldImg"/>
          </p:nvPr>
        </p:nvSpPr>
        <p:spPr>
          <a:ln/>
        </p:spPr>
      </p:sp>
      <p:sp>
        <p:nvSpPr>
          <p:cNvPr id="1648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8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a:solidFill>
                  <a:schemeClr val="tx1"/>
                </a:solidFill>
                <a:latin typeface="Arial" pitchFamily="34" charset="0"/>
                <a:cs typeface="Arial" pitchFamily="34" charset="0"/>
              </a:defRPr>
            </a:lvl1pPr>
            <a:lvl2pPr marL="742950" indent="-285750" eaLnBrk="0" hangingPunct="0">
              <a:defRPr sz="2800">
                <a:solidFill>
                  <a:schemeClr val="tx1"/>
                </a:solidFill>
                <a:latin typeface="Arial" pitchFamily="34" charset="0"/>
                <a:cs typeface="Arial" pitchFamily="34" charset="0"/>
              </a:defRPr>
            </a:lvl2pPr>
            <a:lvl3pPr marL="1143000" indent="-228600" eaLnBrk="0" hangingPunct="0">
              <a:defRPr sz="2800">
                <a:solidFill>
                  <a:schemeClr val="tx1"/>
                </a:solidFill>
                <a:latin typeface="Arial" pitchFamily="34" charset="0"/>
                <a:cs typeface="Arial" pitchFamily="34" charset="0"/>
              </a:defRPr>
            </a:lvl3pPr>
            <a:lvl4pPr marL="1600200" indent="-228600" eaLnBrk="0" hangingPunct="0">
              <a:defRPr sz="2800">
                <a:solidFill>
                  <a:schemeClr val="tx1"/>
                </a:solidFill>
                <a:latin typeface="Arial" pitchFamily="34" charset="0"/>
                <a:cs typeface="Arial" pitchFamily="34" charset="0"/>
              </a:defRPr>
            </a:lvl4pPr>
            <a:lvl5pPr marL="2057400" indent="-228600" eaLnBrk="0" hangingPunct="0">
              <a:defRPr sz="2800">
                <a:solidFill>
                  <a:schemeClr val="tx1"/>
                </a:solidFill>
                <a:latin typeface="Arial" pitchFamily="34" charset="0"/>
                <a:cs typeface="Arial" pitchFamily="34" charset="0"/>
              </a:defRPr>
            </a:lvl5pPr>
            <a:lvl6pPr marL="2514600" indent="-228600" algn="ctr" eaLnBrk="0" fontAlgn="base" hangingPunct="0">
              <a:spcBef>
                <a:spcPct val="0"/>
              </a:spcBef>
              <a:spcAft>
                <a:spcPct val="0"/>
              </a:spcAft>
              <a:defRPr sz="2800">
                <a:solidFill>
                  <a:schemeClr val="tx1"/>
                </a:solidFill>
                <a:latin typeface="Arial" pitchFamily="34" charset="0"/>
                <a:cs typeface="Arial" pitchFamily="34" charset="0"/>
              </a:defRPr>
            </a:lvl6pPr>
            <a:lvl7pPr marL="2971800" indent="-228600" algn="ctr" eaLnBrk="0" fontAlgn="base" hangingPunct="0">
              <a:spcBef>
                <a:spcPct val="0"/>
              </a:spcBef>
              <a:spcAft>
                <a:spcPct val="0"/>
              </a:spcAft>
              <a:defRPr sz="2800">
                <a:solidFill>
                  <a:schemeClr val="tx1"/>
                </a:solidFill>
                <a:latin typeface="Arial" pitchFamily="34" charset="0"/>
                <a:cs typeface="Arial" pitchFamily="34" charset="0"/>
              </a:defRPr>
            </a:lvl7pPr>
            <a:lvl8pPr marL="3429000" indent="-228600" algn="ctr" eaLnBrk="0" fontAlgn="base" hangingPunct="0">
              <a:spcBef>
                <a:spcPct val="0"/>
              </a:spcBef>
              <a:spcAft>
                <a:spcPct val="0"/>
              </a:spcAft>
              <a:defRPr sz="2800">
                <a:solidFill>
                  <a:schemeClr val="tx1"/>
                </a:solidFill>
                <a:latin typeface="Arial" pitchFamily="34" charset="0"/>
                <a:cs typeface="Arial" pitchFamily="34" charset="0"/>
              </a:defRPr>
            </a:lvl8pPr>
            <a:lvl9pPr marL="3886200" indent="-228600" algn="ctr" eaLnBrk="0" fontAlgn="base" hangingPunct="0">
              <a:spcBef>
                <a:spcPct val="0"/>
              </a:spcBef>
              <a:spcAft>
                <a:spcPct val="0"/>
              </a:spcAft>
              <a:defRPr sz="2800">
                <a:solidFill>
                  <a:schemeClr val="tx1"/>
                </a:solidFill>
                <a:latin typeface="Arial" pitchFamily="34" charset="0"/>
                <a:cs typeface="Arial" pitchFamily="34" charset="0"/>
              </a:defRPr>
            </a:lvl9pPr>
          </a:lstStyle>
          <a:p>
            <a:pPr eaLnBrk="1" hangingPunct="1"/>
            <a:fld id="{F6517060-C516-4A64-9A96-785664B45380}" type="slidenum">
              <a:rPr lang="ar-SA" sz="1200" smtClean="0"/>
              <a:pPr eaLnBrk="1" hangingPunct="1"/>
              <a:t>6</a:t>
            </a:fld>
            <a:endParaRPr lang="en-US" sz="1200" smtClean="0"/>
          </a:p>
        </p:txBody>
      </p:sp>
      <p:sp>
        <p:nvSpPr>
          <p:cNvPr id="165891" name="Rectangle 2"/>
          <p:cNvSpPr>
            <a:spLocks noRot="1" noChangeArrowheads="1" noTextEdit="1"/>
          </p:cNvSpPr>
          <p:nvPr>
            <p:ph type="sldImg"/>
          </p:nvPr>
        </p:nvSpPr>
        <p:spPr>
          <a:ln/>
        </p:spPr>
      </p:sp>
      <p:sp>
        <p:nvSpPr>
          <p:cNvPr id="1658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a:solidFill>
                  <a:schemeClr val="tx1"/>
                </a:solidFill>
                <a:latin typeface="Arial" pitchFamily="34" charset="0"/>
                <a:cs typeface="Arial" pitchFamily="34" charset="0"/>
              </a:defRPr>
            </a:lvl1pPr>
            <a:lvl2pPr marL="742950" indent="-285750" eaLnBrk="0" hangingPunct="0">
              <a:defRPr sz="2800">
                <a:solidFill>
                  <a:schemeClr val="tx1"/>
                </a:solidFill>
                <a:latin typeface="Arial" pitchFamily="34" charset="0"/>
                <a:cs typeface="Arial" pitchFamily="34" charset="0"/>
              </a:defRPr>
            </a:lvl2pPr>
            <a:lvl3pPr marL="1143000" indent="-228600" eaLnBrk="0" hangingPunct="0">
              <a:defRPr sz="2800">
                <a:solidFill>
                  <a:schemeClr val="tx1"/>
                </a:solidFill>
                <a:latin typeface="Arial" pitchFamily="34" charset="0"/>
                <a:cs typeface="Arial" pitchFamily="34" charset="0"/>
              </a:defRPr>
            </a:lvl3pPr>
            <a:lvl4pPr marL="1600200" indent="-228600" eaLnBrk="0" hangingPunct="0">
              <a:defRPr sz="2800">
                <a:solidFill>
                  <a:schemeClr val="tx1"/>
                </a:solidFill>
                <a:latin typeface="Arial" pitchFamily="34" charset="0"/>
                <a:cs typeface="Arial" pitchFamily="34" charset="0"/>
              </a:defRPr>
            </a:lvl4pPr>
            <a:lvl5pPr marL="2057400" indent="-228600" eaLnBrk="0" hangingPunct="0">
              <a:defRPr sz="2800">
                <a:solidFill>
                  <a:schemeClr val="tx1"/>
                </a:solidFill>
                <a:latin typeface="Arial" pitchFamily="34" charset="0"/>
                <a:cs typeface="Arial" pitchFamily="34" charset="0"/>
              </a:defRPr>
            </a:lvl5pPr>
            <a:lvl6pPr marL="2514600" indent="-228600" algn="ctr" eaLnBrk="0" fontAlgn="base" hangingPunct="0">
              <a:spcBef>
                <a:spcPct val="0"/>
              </a:spcBef>
              <a:spcAft>
                <a:spcPct val="0"/>
              </a:spcAft>
              <a:defRPr sz="2800">
                <a:solidFill>
                  <a:schemeClr val="tx1"/>
                </a:solidFill>
                <a:latin typeface="Arial" pitchFamily="34" charset="0"/>
                <a:cs typeface="Arial" pitchFamily="34" charset="0"/>
              </a:defRPr>
            </a:lvl6pPr>
            <a:lvl7pPr marL="2971800" indent="-228600" algn="ctr" eaLnBrk="0" fontAlgn="base" hangingPunct="0">
              <a:spcBef>
                <a:spcPct val="0"/>
              </a:spcBef>
              <a:spcAft>
                <a:spcPct val="0"/>
              </a:spcAft>
              <a:defRPr sz="2800">
                <a:solidFill>
                  <a:schemeClr val="tx1"/>
                </a:solidFill>
                <a:latin typeface="Arial" pitchFamily="34" charset="0"/>
                <a:cs typeface="Arial" pitchFamily="34" charset="0"/>
              </a:defRPr>
            </a:lvl7pPr>
            <a:lvl8pPr marL="3429000" indent="-228600" algn="ctr" eaLnBrk="0" fontAlgn="base" hangingPunct="0">
              <a:spcBef>
                <a:spcPct val="0"/>
              </a:spcBef>
              <a:spcAft>
                <a:spcPct val="0"/>
              </a:spcAft>
              <a:defRPr sz="2800">
                <a:solidFill>
                  <a:schemeClr val="tx1"/>
                </a:solidFill>
                <a:latin typeface="Arial" pitchFamily="34" charset="0"/>
                <a:cs typeface="Arial" pitchFamily="34" charset="0"/>
              </a:defRPr>
            </a:lvl8pPr>
            <a:lvl9pPr marL="3886200" indent="-228600" algn="ctr" eaLnBrk="0" fontAlgn="base" hangingPunct="0">
              <a:spcBef>
                <a:spcPct val="0"/>
              </a:spcBef>
              <a:spcAft>
                <a:spcPct val="0"/>
              </a:spcAft>
              <a:defRPr sz="2800">
                <a:solidFill>
                  <a:schemeClr val="tx1"/>
                </a:solidFill>
                <a:latin typeface="Arial" pitchFamily="34" charset="0"/>
                <a:cs typeface="Arial" pitchFamily="34" charset="0"/>
              </a:defRPr>
            </a:lvl9pPr>
          </a:lstStyle>
          <a:p>
            <a:pPr eaLnBrk="1" hangingPunct="1"/>
            <a:fld id="{C3773F43-76A6-4254-A331-5B742DEC655B}" type="slidenum">
              <a:rPr lang="ar-SA" sz="1200" smtClean="0"/>
              <a:pPr eaLnBrk="1" hangingPunct="1"/>
              <a:t>7</a:t>
            </a:fld>
            <a:endParaRPr lang="en-US" sz="1200" smtClean="0"/>
          </a:p>
        </p:txBody>
      </p:sp>
      <p:sp>
        <p:nvSpPr>
          <p:cNvPr id="166915" name="Rectangle 2"/>
          <p:cNvSpPr>
            <a:spLocks noRot="1" noChangeArrowheads="1" noTextEdit="1"/>
          </p:cNvSpPr>
          <p:nvPr>
            <p:ph type="sldImg"/>
          </p:nvPr>
        </p:nvSpPr>
        <p:spPr>
          <a:ln/>
        </p:spPr>
      </p:sp>
      <p:sp>
        <p:nvSpPr>
          <p:cNvPr id="1669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9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a:solidFill>
                  <a:schemeClr val="tx1"/>
                </a:solidFill>
                <a:latin typeface="Arial" pitchFamily="34" charset="0"/>
                <a:cs typeface="Arial" pitchFamily="34" charset="0"/>
              </a:defRPr>
            </a:lvl1pPr>
            <a:lvl2pPr marL="742950" indent="-285750" eaLnBrk="0" hangingPunct="0">
              <a:defRPr sz="2800">
                <a:solidFill>
                  <a:schemeClr val="tx1"/>
                </a:solidFill>
                <a:latin typeface="Arial" pitchFamily="34" charset="0"/>
                <a:cs typeface="Arial" pitchFamily="34" charset="0"/>
              </a:defRPr>
            </a:lvl2pPr>
            <a:lvl3pPr marL="1143000" indent="-228600" eaLnBrk="0" hangingPunct="0">
              <a:defRPr sz="2800">
                <a:solidFill>
                  <a:schemeClr val="tx1"/>
                </a:solidFill>
                <a:latin typeface="Arial" pitchFamily="34" charset="0"/>
                <a:cs typeface="Arial" pitchFamily="34" charset="0"/>
              </a:defRPr>
            </a:lvl3pPr>
            <a:lvl4pPr marL="1600200" indent="-228600" eaLnBrk="0" hangingPunct="0">
              <a:defRPr sz="2800">
                <a:solidFill>
                  <a:schemeClr val="tx1"/>
                </a:solidFill>
                <a:latin typeface="Arial" pitchFamily="34" charset="0"/>
                <a:cs typeface="Arial" pitchFamily="34" charset="0"/>
              </a:defRPr>
            </a:lvl4pPr>
            <a:lvl5pPr marL="2057400" indent="-228600" eaLnBrk="0" hangingPunct="0">
              <a:defRPr sz="2800">
                <a:solidFill>
                  <a:schemeClr val="tx1"/>
                </a:solidFill>
                <a:latin typeface="Arial" pitchFamily="34" charset="0"/>
                <a:cs typeface="Arial" pitchFamily="34" charset="0"/>
              </a:defRPr>
            </a:lvl5pPr>
            <a:lvl6pPr marL="2514600" indent="-228600" algn="ctr" eaLnBrk="0" fontAlgn="base" hangingPunct="0">
              <a:spcBef>
                <a:spcPct val="0"/>
              </a:spcBef>
              <a:spcAft>
                <a:spcPct val="0"/>
              </a:spcAft>
              <a:defRPr sz="2800">
                <a:solidFill>
                  <a:schemeClr val="tx1"/>
                </a:solidFill>
                <a:latin typeface="Arial" pitchFamily="34" charset="0"/>
                <a:cs typeface="Arial" pitchFamily="34" charset="0"/>
              </a:defRPr>
            </a:lvl6pPr>
            <a:lvl7pPr marL="2971800" indent="-228600" algn="ctr" eaLnBrk="0" fontAlgn="base" hangingPunct="0">
              <a:spcBef>
                <a:spcPct val="0"/>
              </a:spcBef>
              <a:spcAft>
                <a:spcPct val="0"/>
              </a:spcAft>
              <a:defRPr sz="2800">
                <a:solidFill>
                  <a:schemeClr val="tx1"/>
                </a:solidFill>
                <a:latin typeface="Arial" pitchFamily="34" charset="0"/>
                <a:cs typeface="Arial" pitchFamily="34" charset="0"/>
              </a:defRPr>
            </a:lvl7pPr>
            <a:lvl8pPr marL="3429000" indent="-228600" algn="ctr" eaLnBrk="0" fontAlgn="base" hangingPunct="0">
              <a:spcBef>
                <a:spcPct val="0"/>
              </a:spcBef>
              <a:spcAft>
                <a:spcPct val="0"/>
              </a:spcAft>
              <a:defRPr sz="2800">
                <a:solidFill>
                  <a:schemeClr val="tx1"/>
                </a:solidFill>
                <a:latin typeface="Arial" pitchFamily="34" charset="0"/>
                <a:cs typeface="Arial" pitchFamily="34" charset="0"/>
              </a:defRPr>
            </a:lvl8pPr>
            <a:lvl9pPr marL="3886200" indent="-228600" algn="ctr" eaLnBrk="0" fontAlgn="base" hangingPunct="0">
              <a:spcBef>
                <a:spcPct val="0"/>
              </a:spcBef>
              <a:spcAft>
                <a:spcPct val="0"/>
              </a:spcAft>
              <a:defRPr sz="2800">
                <a:solidFill>
                  <a:schemeClr val="tx1"/>
                </a:solidFill>
                <a:latin typeface="Arial" pitchFamily="34" charset="0"/>
                <a:cs typeface="Arial" pitchFamily="34" charset="0"/>
              </a:defRPr>
            </a:lvl9pPr>
          </a:lstStyle>
          <a:p>
            <a:pPr eaLnBrk="1" hangingPunct="1"/>
            <a:fld id="{F02F6681-C7A9-4720-8AD5-FB33411FAD9E}" type="slidenum">
              <a:rPr lang="ar-SA" sz="1200" smtClean="0"/>
              <a:pPr eaLnBrk="1" hangingPunct="1"/>
              <a:t>8</a:t>
            </a:fld>
            <a:endParaRPr lang="en-US" sz="1200" smtClean="0"/>
          </a:p>
        </p:txBody>
      </p:sp>
      <p:sp>
        <p:nvSpPr>
          <p:cNvPr id="167939" name="Rectangle 2"/>
          <p:cNvSpPr>
            <a:spLocks noRot="1" noChangeArrowheads="1" noTextEdit="1"/>
          </p:cNvSpPr>
          <p:nvPr>
            <p:ph type="sldImg"/>
          </p:nvPr>
        </p:nvSpPr>
        <p:spPr>
          <a:ln/>
        </p:spPr>
      </p:sp>
      <p:sp>
        <p:nvSpPr>
          <p:cNvPr id="1679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9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a:solidFill>
                  <a:schemeClr val="tx1"/>
                </a:solidFill>
                <a:latin typeface="Arial" pitchFamily="34" charset="0"/>
                <a:cs typeface="Arial" pitchFamily="34" charset="0"/>
              </a:defRPr>
            </a:lvl1pPr>
            <a:lvl2pPr marL="742950" indent="-285750" eaLnBrk="0" hangingPunct="0">
              <a:defRPr sz="2800">
                <a:solidFill>
                  <a:schemeClr val="tx1"/>
                </a:solidFill>
                <a:latin typeface="Arial" pitchFamily="34" charset="0"/>
                <a:cs typeface="Arial" pitchFamily="34" charset="0"/>
              </a:defRPr>
            </a:lvl2pPr>
            <a:lvl3pPr marL="1143000" indent="-228600" eaLnBrk="0" hangingPunct="0">
              <a:defRPr sz="2800">
                <a:solidFill>
                  <a:schemeClr val="tx1"/>
                </a:solidFill>
                <a:latin typeface="Arial" pitchFamily="34" charset="0"/>
                <a:cs typeface="Arial" pitchFamily="34" charset="0"/>
              </a:defRPr>
            </a:lvl3pPr>
            <a:lvl4pPr marL="1600200" indent="-228600" eaLnBrk="0" hangingPunct="0">
              <a:defRPr sz="2800">
                <a:solidFill>
                  <a:schemeClr val="tx1"/>
                </a:solidFill>
                <a:latin typeface="Arial" pitchFamily="34" charset="0"/>
                <a:cs typeface="Arial" pitchFamily="34" charset="0"/>
              </a:defRPr>
            </a:lvl4pPr>
            <a:lvl5pPr marL="2057400" indent="-228600" eaLnBrk="0" hangingPunct="0">
              <a:defRPr sz="2800">
                <a:solidFill>
                  <a:schemeClr val="tx1"/>
                </a:solidFill>
                <a:latin typeface="Arial" pitchFamily="34" charset="0"/>
                <a:cs typeface="Arial" pitchFamily="34" charset="0"/>
              </a:defRPr>
            </a:lvl5pPr>
            <a:lvl6pPr marL="2514600" indent="-228600" algn="ctr" eaLnBrk="0" fontAlgn="base" hangingPunct="0">
              <a:spcBef>
                <a:spcPct val="0"/>
              </a:spcBef>
              <a:spcAft>
                <a:spcPct val="0"/>
              </a:spcAft>
              <a:defRPr sz="2800">
                <a:solidFill>
                  <a:schemeClr val="tx1"/>
                </a:solidFill>
                <a:latin typeface="Arial" pitchFamily="34" charset="0"/>
                <a:cs typeface="Arial" pitchFamily="34" charset="0"/>
              </a:defRPr>
            </a:lvl6pPr>
            <a:lvl7pPr marL="2971800" indent="-228600" algn="ctr" eaLnBrk="0" fontAlgn="base" hangingPunct="0">
              <a:spcBef>
                <a:spcPct val="0"/>
              </a:spcBef>
              <a:spcAft>
                <a:spcPct val="0"/>
              </a:spcAft>
              <a:defRPr sz="2800">
                <a:solidFill>
                  <a:schemeClr val="tx1"/>
                </a:solidFill>
                <a:latin typeface="Arial" pitchFamily="34" charset="0"/>
                <a:cs typeface="Arial" pitchFamily="34" charset="0"/>
              </a:defRPr>
            </a:lvl7pPr>
            <a:lvl8pPr marL="3429000" indent="-228600" algn="ctr" eaLnBrk="0" fontAlgn="base" hangingPunct="0">
              <a:spcBef>
                <a:spcPct val="0"/>
              </a:spcBef>
              <a:spcAft>
                <a:spcPct val="0"/>
              </a:spcAft>
              <a:defRPr sz="2800">
                <a:solidFill>
                  <a:schemeClr val="tx1"/>
                </a:solidFill>
                <a:latin typeface="Arial" pitchFamily="34" charset="0"/>
                <a:cs typeface="Arial" pitchFamily="34" charset="0"/>
              </a:defRPr>
            </a:lvl8pPr>
            <a:lvl9pPr marL="3886200" indent="-228600" algn="ctr" eaLnBrk="0" fontAlgn="base" hangingPunct="0">
              <a:spcBef>
                <a:spcPct val="0"/>
              </a:spcBef>
              <a:spcAft>
                <a:spcPct val="0"/>
              </a:spcAft>
              <a:defRPr sz="2800">
                <a:solidFill>
                  <a:schemeClr val="tx1"/>
                </a:solidFill>
                <a:latin typeface="Arial" pitchFamily="34" charset="0"/>
                <a:cs typeface="Arial" pitchFamily="34" charset="0"/>
              </a:defRPr>
            </a:lvl9pPr>
          </a:lstStyle>
          <a:p>
            <a:pPr eaLnBrk="1" hangingPunct="1"/>
            <a:fld id="{788CBEAD-C720-458D-9ACA-B754B4CC888D}" type="slidenum">
              <a:rPr lang="ar-SA" sz="1200" smtClean="0"/>
              <a:pPr eaLnBrk="1" hangingPunct="1"/>
              <a:t>9</a:t>
            </a:fld>
            <a:endParaRPr lang="en-US" sz="1200" smtClean="0"/>
          </a:p>
        </p:txBody>
      </p:sp>
      <p:sp>
        <p:nvSpPr>
          <p:cNvPr id="168963" name="Rectangle 2"/>
          <p:cNvSpPr>
            <a:spLocks noRot="1" noChangeArrowheads="1" noTextEdit="1"/>
          </p:cNvSpPr>
          <p:nvPr>
            <p:ph type="sldImg"/>
          </p:nvPr>
        </p:nvSpPr>
        <p:spPr>
          <a:ln/>
        </p:spPr>
      </p:sp>
      <p:sp>
        <p:nvSpPr>
          <p:cNvPr id="16896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08/07/1440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08/07/1440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08/07/1440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08/07/1440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t>08/07/1440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t>08/07/1440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t>08/07/1440</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t>08/07/1440</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t>08/07/1440</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08/07/1440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08/07/1440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t>08/07/1440</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9" name="AutoShape 5" descr="نسيج زهري"/>
          <p:cNvSpPr>
            <a:spLocks noChangeArrowheads="1"/>
          </p:cNvSpPr>
          <p:nvPr/>
        </p:nvSpPr>
        <p:spPr bwMode="auto">
          <a:xfrm>
            <a:off x="762000" y="2438400"/>
            <a:ext cx="6934200" cy="2362200"/>
          </a:xfrm>
          <a:prstGeom prst="roundRect">
            <a:avLst>
              <a:gd name="adj" fmla="val 16667"/>
            </a:avLst>
          </a:prstGeom>
          <a:blipFill dpi="0" rotWithShape="1">
            <a:blip r:embed="rId3"/>
            <a:srcRect/>
            <a:tile tx="0" ty="0" sx="100000" sy="100000" flip="none" algn="tl"/>
          </a:blipFill>
          <a:ln w="9525">
            <a:round/>
            <a:headEnd/>
            <a:tailEnd/>
          </a:ln>
          <a:scene3d>
            <a:camera prst="legacyPerspectiveTopRight"/>
            <a:lightRig rig="legacyFlat3" dir="b"/>
          </a:scene3d>
          <a:sp3d extrusionH="887400" prstMaterial="legacyMatte">
            <a:bevelT w="13500" h="13500" prst="angle"/>
            <a:bevelB w="13500" h="13500" prst="angle"/>
            <a:extrusionClr>
              <a:srgbClr val="FFCCCC"/>
            </a:extrusionClr>
          </a:sp3d>
        </p:spPr>
        <p:txBody>
          <a:bodyPr wrap="none" anchor="ctr">
            <a:flatTx/>
          </a:bodyPr>
          <a:lstStyle/>
          <a:p>
            <a:r>
              <a:rPr lang="ar-SA" sz="6000" b="1">
                <a:solidFill>
                  <a:schemeClr val="accent2"/>
                </a:solidFill>
                <a:cs typeface="Andalus" pitchFamily="18" charset="-78"/>
              </a:rPr>
              <a:t>بسم الله الرحمن الرحيم</a:t>
            </a:r>
            <a:endParaRPr lang="en-US" sz="6000" b="1">
              <a:solidFill>
                <a:schemeClr val="accent2"/>
              </a:solidFill>
              <a:cs typeface="Andalus" pitchFamily="18" charset="-78"/>
            </a:endParaRPr>
          </a:p>
        </p:txBody>
      </p:sp>
    </p:spTree>
    <p:extLst>
      <p:ext uri="{BB962C8B-B14F-4D97-AF65-F5344CB8AC3E}">
        <p14:creationId xmlns:p14="http://schemas.microsoft.com/office/powerpoint/2010/main" val="23445944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6149"/>
                                        </p:tgtEl>
                                        <p:attrNameLst>
                                          <p:attrName>style.visibility</p:attrName>
                                        </p:attrNameLst>
                                      </p:cBhvr>
                                      <p:to>
                                        <p:strVal val="visible"/>
                                      </p:to>
                                    </p:set>
                                    <p:animEffect transition="in" filter="diamond(in)">
                                      <p:cBhvr>
                                        <p:cTn id="7" dur="2000"/>
                                        <p:tgtEl>
                                          <p:spTgt spid="614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9"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964" name="AutoShape 4" descr="نسيج زهري"/>
          <p:cNvSpPr>
            <a:spLocks noChangeArrowheads="1"/>
          </p:cNvSpPr>
          <p:nvPr/>
        </p:nvSpPr>
        <p:spPr bwMode="auto">
          <a:xfrm>
            <a:off x="76200" y="304800"/>
            <a:ext cx="6553200" cy="1600200"/>
          </a:xfrm>
          <a:prstGeom prst="star8">
            <a:avLst>
              <a:gd name="adj" fmla="val 38250"/>
            </a:avLst>
          </a:prstGeom>
          <a:blipFill dpi="0" rotWithShape="1">
            <a:blip r:embed="rId3"/>
            <a:srcRect/>
            <a:tile tx="0" ty="0" sx="100000" sy="100000" flip="none" algn="tl"/>
          </a:blipFill>
          <a:ln w="9525">
            <a:miter lim="800000"/>
            <a:headEnd/>
            <a:tailEnd/>
          </a:ln>
          <a:scene3d>
            <a:camera prst="legacyObliqueTopLeft"/>
            <a:lightRig rig="legacyFlat3" dir="t"/>
          </a:scene3d>
          <a:sp3d extrusionH="430200" prstMaterial="legacyMatte">
            <a:bevelT w="13500" h="13500" prst="angle"/>
            <a:bevelB w="13500" h="13500" prst="angle"/>
            <a:extrusionClr>
              <a:srgbClr val="FFCCCC"/>
            </a:extrusionClr>
          </a:sp3d>
        </p:spPr>
        <p:txBody>
          <a:bodyPr wrap="none" anchor="ctr">
            <a:flatTx/>
          </a:bodyPr>
          <a:lstStyle/>
          <a:p>
            <a:r>
              <a:rPr lang="ar-SA" sz="3200" b="1">
                <a:solidFill>
                  <a:srgbClr val="0070C0"/>
                </a:solidFill>
              </a:rPr>
              <a:t>ماذا يعني إتباعنا لأساليب البحث</a:t>
            </a:r>
          </a:p>
          <a:p>
            <a:r>
              <a:rPr lang="ar-SA" sz="3200" b="1">
                <a:solidFill>
                  <a:srgbClr val="0070C0"/>
                </a:solidFill>
              </a:rPr>
              <a:t> العلمي</a:t>
            </a:r>
          </a:p>
        </p:txBody>
      </p:sp>
      <p:sp>
        <p:nvSpPr>
          <p:cNvPr id="8195" name="مستطيل مستدير الزوايا 2"/>
          <p:cNvSpPr>
            <a:spLocks noChangeArrowheads="1"/>
          </p:cNvSpPr>
          <p:nvPr/>
        </p:nvSpPr>
        <p:spPr bwMode="auto">
          <a:xfrm>
            <a:off x="228600" y="1905000"/>
            <a:ext cx="8763000" cy="4495800"/>
          </a:xfrm>
          <a:prstGeom prst="roundRect">
            <a:avLst>
              <a:gd name="adj" fmla="val 16667"/>
            </a:avLst>
          </a:prstGeom>
          <a:blipFill dpi="0" rotWithShape="1">
            <a:blip r:embed="rId3"/>
            <a:srcRect/>
            <a:tile tx="0" ty="0" sx="100000" sy="100000" flip="none" algn="tl"/>
          </a:blipFill>
          <a:ln w="9525" algn="ctr">
            <a:solidFill>
              <a:schemeClr val="tx1"/>
            </a:solidFill>
            <a:round/>
            <a:headEnd/>
            <a:tailEnd/>
          </a:ln>
        </p:spPr>
        <p:txBody>
          <a:bodyPr/>
          <a:lstStyle/>
          <a:p>
            <a:pPr algn="r"/>
            <a:r>
              <a:rPr lang="ar-SA" b="1">
                <a:solidFill>
                  <a:srgbClr val="7030A0"/>
                </a:solidFill>
              </a:rPr>
              <a:t>1 – يعني أن نستخدم طريقة علمية منظمة في مواجهة كل مشكلاتنا الخاصة والعامة وهذا يعني:</a:t>
            </a:r>
          </a:p>
          <a:p>
            <a:pPr algn="r"/>
            <a:r>
              <a:rPr lang="ar-SA" b="1">
                <a:solidFill>
                  <a:srgbClr val="7030A0"/>
                </a:solidFill>
              </a:rPr>
              <a:t>- تحديد المشكلات بدقة.</a:t>
            </a:r>
          </a:p>
          <a:p>
            <a:pPr algn="r">
              <a:buFontTx/>
              <a:buChar char="-"/>
            </a:pPr>
            <a:r>
              <a:rPr lang="ar-SA" b="1">
                <a:solidFill>
                  <a:srgbClr val="7030A0"/>
                </a:solidFill>
              </a:rPr>
              <a:t>وضع فروض مبدئية.</a:t>
            </a:r>
          </a:p>
          <a:p>
            <a:pPr algn="r">
              <a:buFontTx/>
              <a:buChar char="-"/>
            </a:pPr>
            <a:r>
              <a:rPr lang="ar-SA" b="1">
                <a:solidFill>
                  <a:srgbClr val="7030A0"/>
                </a:solidFill>
              </a:rPr>
              <a:t>- تحديد اجراءات للتأكد من صحتها والوصول للحل.</a:t>
            </a:r>
          </a:p>
          <a:p>
            <a:pPr algn="r">
              <a:buFontTx/>
              <a:buChar char="-"/>
            </a:pPr>
            <a:r>
              <a:rPr lang="ar-SA" b="1">
                <a:solidFill>
                  <a:srgbClr val="660033"/>
                </a:solidFill>
              </a:rPr>
              <a:t>2- يعني زيادة قدرتنا على نقد الأبحاث ومن ثم الاستفادة منها على أكمل وجه.</a:t>
            </a:r>
          </a:p>
          <a:p>
            <a:pPr algn="r">
              <a:buFontTx/>
              <a:buChar char="-"/>
            </a:pPr>
            <a:r>
              <a:rPr lang="ar-SA" b="1">
                <a:solidFill>
                  <a:srgbClr val="003399"/>
                </a:solidFill>
              </a:rPr>
              <a:t>3- ممارسة آي عمل أو مهنة واتقانها وتطويرها يتطلب اتقان مهارات البحث العلمي </a:t>
            </a:r>
          </a:p>
        </p:txBody>
      </p:sp>
    </p:spTree>
    <p:extLst>
      <p:ext uri="{BB962C8B-B14F-4D97-AF65-F5344CB8AC3E}">
        <p14:creationId xmlns:p14="http://schemas.microsoft.com/office/powerpoint/2010/main" val="367640624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68964"/>
                                        </p:tgtEl>
                                        <p:attrNameLst>
                                          <p:attrName>style.visibility</p:attrName>
                                        </p:attrNameLst>
                                      </p:cBhvr>
                                      <p:to>
                                        <p:strVal val="visible"/>
                                      </p:to>
                                    </p:set>
                                    <p:anim calcmode="lin" valueType="num">
                                      <p:cBhvr additive="base">
                                        <p:cTn id="7" dur="500" fill="hold"/>
                                        <p:tgtEl>
                                          <p:spTgt spid="168964"/>
                                        </p:tgtEl>
                                        <p:attrNameLst>
                                          <p:attrName>ppt_x</p:attrName>
                                        </p:attrNameLst>
                                      </p:cBhvr>
                                      <p:tavLst>
                                        <p:tav tm="0">
                                          <p:val>
                                            <p:strVal val="#ppt_x"/>
                                          </p:val>
                                        </p:tav>
                                        <p:tav tm="100000">
                                          <p:val>
                                            <p:strVal val="#ppt_x"/>
                                          </p:val>
                                        </p:tav>
                                      </p:tavLst>
                                    </p:anim>
                                    <p:anim calcmode="lin" valueType="num">
                                      <p:cBhvr additive="base">
                                        <p:cTn id="8" dur="500" fill="hold"/>
                                        <p:tgtEl>
                                          <p:spTgt spid="168964"/>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8195"/>
                                        </p:tgtEl>
                                        <p:attrNameLst>
                                          <p:attrName>style.visibility</p:attrName>
                                        </p:attrNameLst>
                                      </p:cBhvr>
                                      <p:to>
                                        <p:strVal val="visible"/>
                                      </p:to>
                                    </p:set>
                                    <p:anim calcmode="lin" valueType="num">
                                      <p:cBhvr additive="base">
                                        <p:cTn id="13" dur="500" fill="hold"/>
                                        <p:tgtEl>
                                          <p:spTgt spid="8195"/>
                                        </p:tgtEl>
                                        <p:attrNameLst>
                                          <p:attrName>ppt_x</p:attrName>
                                        </p:attrNameLst>
                                      </p:cBhvr>
                                      <p:tavLst>
                                        <p:tav tm="0">
                                          <p:val>
                                            <p:strVal val="#ppt_x"/>
                                          </p:val>
                                        </p:tav>
                                        <p:tav tm="100000">
                                          <p:val>
                                            <p:strVal val="#ppt_x"/>
                                          </p:val>
                                        </p:tav>
                                      </p:tavLst>
                                    </p:anim>
                                    <p:anim calcmode="lin" valueType="num">
                                      <p:cBhvr additive="base">
                                        <p:cTn id="14" dur="500" fill="hold"/>
                                        <p:tgtEl>
                                          <p:spTgt spid="819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8964" grpId="0" animBg="1"/>
      <p:bldP spid="8195"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4" name="AutoShape 6" descr="نسيج زهري"/>
          <p:cNvSpPr>
            <a:spLocks noChangeArrowheads="1"/>
          </p:cNvSpPr>
          <p:nvPr/>
        </p:nvSpPr>
        <p:spPr bwMode="auto">
          <a:xfrm>
            <a:off x="838200" y="1524000"/>
            <a:ext cx="7162800" cy="2971800"/>
          </a:xfrm>
          <a:prstGeom prst="star8">
            <a:avLst>
              <a:gd name="adj" fmla="val 38250"/>
            </a:avLst>
          </a:prstGeom>
          <a:blipFill dpi="0" rotWithShape="1">
            <a:blip r:embed="rId3"/>
            <a:srcRect/>
            <a:tile tx="0" ty="0" sx="100000" sy="100000" flip="none" algn="tl"/>
          </a:blipFill>
          <a:ln w="9525">
            <a:miter lim="800000"/>
            <a:headEnd/>
            <a:tailEnd/>
          </a:ln>
          <a:scene3d>
            <a:camera prst="legacyObliqueTopLeft"/>
            <a:lightRig rig="legacyFlat3" dir="t"/>
          </a:scene3d>
          <a:sp3d extrusionH="430200" prstMaterial="legacyMatte">
            <a:bevelT w="13500" h="13500" prst="angle"/>
            <a:bevelB w="13500" h="13500" prst="angle"/>
            <a:extrusionClr>
              <a:srgbClr val="FFCCCC"/>
            </a:extrusionClr>
          </a:sp3d>
        </p:spPr>
        <p:txBody>
          <a:bodyPr wrap="none" anchor="ctr">
            <a:flatTx/>
          </a:bodyPr>
          <a:lstStyle/>
          <a:p>
            <a:r>
              <a:rPr lang="ar-SA" sz="4000" b="1">
                <a:cs typeface="Andalus" pitchFamily="18" charset="-78"/>
              </a:rPr>
              <a:t>بنهاية دراسة المقرر يتوقع أن</a:t>
            </a:r>
          </a:p>
          <a:p>
            <a:r>
              <a:rPr lang="ar-SA" sz="4000" b="1">
                <a:cs typeface="Andalus" pitchFamily="18" charset="-78"/>
              </a:rPr>
              <a:t>تكوني قادرة على</a:t>
            </a:r>
            <a:endParaRPr lang="en-US" sz="4000" b="1">
              <a:cs typeface="Andalus" pitchFamily="18" charset="-78"/>
            </a:endParaRPr>
          </a:p>
        </p:txBody>
      </p:sp>
    </p:spTree>
    <p:extLst>
      <p:ext uri="{BB962C8B-B14F-4D97-AF65-F5344CB8AC3E}">
        <p14:creationId xmlns:p14="http://schemas.microsoft.com/office/powerpoint/2010/main" val="274926161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174"/>
                                        </p:tgtEl>
                                        <p:attrNameLst>
                                          <p:attrName>style.visibility</p:attrName>
                                        </p:attrNameLst>
                                      </p:cBhvr>
                                      <p:to>
                                        <p:strVal val="visible"/>
                                      </p:to>
                                    </p:set>
                                    <p:anim calcmode="lin" valueType="num">
                                      <p:cBhvr additive="base">
                                        <p:cTn id="7" dur="500" fill="hold"/>
                                        <p:tgtEl>
                                          <p:spTgt spid="7174"/>
                                        </p:tgtEl>
                                        <p:attrNameLst>
                                          <p:attrName>ppt_x</p:attrName>
                                        </p:attrNameLst>
                                      </p:cBhvr>
                                      <p:tavLst>
                                        <p:tav tm="0">
                                          <p:val>
                                            <p:strVal val="#ppt_x"/>
                                          </p:val>
                                        </p:tav>
                                        <p:tav tm="100000">
                                          <p:val>
                                            <p:strVal val="#ppt_x"/>
                                          </p:val>
                                        </p:tav>
                                      </p:tavLst>
                                    </p:anim>
                                    <p:anim calcmode="lin" valueType="num">
                                      <p:cBhvr additive="base">
                                        <p:cTn id="8" dur="500" fill="hold"/>
                                        <p:tgtEl>
                                          <p:spTgt spid="717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AutoShape 13" descr="نسيج زهري"/>
          <p:cNvSpPr>
            <a:spLocks noChangeArrowheads="1"/>
          </p:cNvSpPr>
          <p:nvPr/>
        </p:nvSpPr>
        <p:spPr bwMode="auto">
          <a:xfrm>
            <a:off x="381000" y="457200"/>
            <a:ext cx="8382000" cy="6248400"/>
          </a:xfrm>
          <a:prstGeom prst="roundRect">
            <a:avLst>
              <a:gd name="adj" fmla="val 16667"/>
            </a:avLst>
          </a:prstGeom>
          <a:blipFill dpi="0" rotWithShape="1">
            <a:blip r:embed="rId3"/>
            <a:srcRect/>
            <a:tile tx="0" ty="0" sx="100000" sy="100000" flip="none" algn="tl"/>
          </a:blipFill>
          <a:ln w="9525">
            <a:round/>
            <a:headEnd/>
            <a:tailEnd/>
          </a:ln>
          <a:scene3d>
            <a:camera prst="legacyObliqueTopLeft"/>
            <a:lightRig rig="legacyFlat3" dir="t"/>
          </a:scene3d>
          <a:sp3d extrusionH="430200" prstMaterial="legacyMatte">
            <a:bevelT w="13500" h="13500" prst="angle"/>
            <a:bevelB w="13500" h="13500" prst="angle"/>
            <a:extrusionClr>
              <a:srgbClr val="FFCCCC"/>
            </a:extrusionClr>
          </a:sp3d>
        </p:spPr>
        <p:txBody>
          <a:bodyPr wrap="none" anchor="ctr">
            <a:flatTx/>
          </a:bodyPr>
          <a:lstStyle/>
          <a:p>
            <a:pPr algn="r"/>
            <a:r>
              <a:rPr lang="ar-SA" sz="2400" b="1"/>
              <a:t>1</a:t>
            </a:r>
            <a:r>
              <a:rPr lang="ar-SA" b="1"/>
              <a:t>- استنتاج مفهوم البحث العلمي وتحددي أهميته.</a:t>
            </a:r>
          </a:p>
          <a:p>
            <a:pPr algn="r"/>
            <a:r>
              <a:rPr lang="ar-SA" b="1"/>
              <a:t>2- تحدد خطوات البحث العلمي.</a:t>
            </a:r>
          </a:p>
          <a:p>
            <a:pPr algn="r"/>
            <a:r>
              <a:rPr lang="ar-SA" b="1"/>
              <a:t>3- التمييز بين المناهج المختلفة للبحث العلمي.</a:t>
            </a:r>
          </a:p>
          <a:p>
            <a:pPr algn="r"/>
            <a:r>
              <a:rPr lang="ar-SA" b="1"/>
              <a:t>4- تحديد العناصر الأساسية لخطة البحث العلمي.</a:t>
            </a:r>
          </a:p>
          <a:p>
            <a:pPr algn="r"/>
            <a:r>
              <a:rPr lang="ar-SA" b="1"/>
              <a:t>5- اكتساب مهارات البحث العلمي.</a:t>
            </a:r>
          </a:p>
          <a:p>
            <a:pPr algn="r"/>
            <a:r>
              <a:rPr lang="ar-SA" b="1"/>
              <a:t>6- اتقان التعامل مع مصادر المعرفة.</a:t>
            </a:r>
          </a:p>
          <a:p>
            <a:pPr algn="r"/>
            <a:r>
              <a:rPr lang="ar-SA" b="1"/>
              <a:t>7- اتقان مهارة كتابة المراجع والتوثيق.</a:t>
            </a:r>
          </a:p>
          <a:p>
            <a:pPr algn="r"/>
            <a:r>
              <a:rPr lang="ar-SA" b="1"/>
              <a:t>8- توظيف ما اكتسبته في هذا المقرر في كتابة خطة بحث بطريقة </a:t>
            </a:r>
          </a:p>
          <a:p>
            <a:pPr algn="r"/>
            <a:r>
              <a:rPr lang="ar-SA" b="1"/>
              <a:t>علمية.</a:t>
            </a:r>
          </a:p>
          <a:p>
            <a:pPr algn="r"/>
            <a:endParaRPr lang="ar-SA" sz="2400" b="1"/>
          </a:p>
        </p:txBody>
      </p:sp>
    </p:spTree>
    <p:extLst>
      <p:ext uri="{BB962C8B-B14F-4D97-AF65-F5344CB8AC3E}">
        <p14:creationId xmlns:p14="http://schemas.microsoft.com/office/powerpoint/2010/main" val="216562140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4" name="AutoShape 6" descr="نسيج زهري"/>
          <p:cNvSpPr>
            <a:spLocks noChangeArrowheads="1"/>
          </p:cNvSpPr>
          <p:nvPr/>
        </p:nvSpPr>
        <p:spPr bwMode="auto">
          <a:xfrm>
            <a:off x="838200" y="1524000"/>
            <a:ext cx="7162800" cy="2971800"/>
          </a:xfrm>
          <a:prstGeom prst="star8">
            <a:avLst>
              <a:gd name="adj" fmla="val 38250"/>
            </a:avLst>
          </a:prstGeom>
          <a:blipFill dpi="0" rotWithShape="1">
            <a:blip r:embed="rId3"/>
            <a:srcRect/>
            <a:tile tx="0" ty="0" sx="100000" sy="100000" flip="none" algn="tl"/>
          </a:blipFill>
          <a:ln w="9525">
            <a:miter lim="800000"/>
            <a:headEnd/>
            <a:tailEnd/>
          </a:ln>
          <a:scene3d>
            <a:camera prst="legacyObliqueTopLeft"/>
            <a:lightRig rig="legacyFlat3" dir="t"/>
          </a:scene3d>
          <a:sp3d extrusionH="430200" prstMaterial="legacyMatte">
            <a:bevelT w="13500" h="13500" prst="angle"/>
            <a:bevelB w="13500" h="13500" prst="angle"/>
            <a:extrusionClr>
              <a:srgbClr val="FFCCCC"/>
            </a:extrusionClr>
          </a:sp3d>
        </p:spPr>
        <p:txBody>
          <a:bodyPr wrap="none" anchor="ctr">
            <a:flatTx/>
          </a:bodyPr>
          <a:lstStyle/>
          <a:p>
            <a:r>
              <a:rPr lang="ar-SA" sz="4000" b="1">
                <a:cs typeface="Andalus" pitchFamily="18" charset="-78"/>
              </a:rPr>
              <a:t>موضوعات المقرر</a:t>
            </a:r>
            <a:endParaRPr lang="en-US" sz="4000" b="1">
              <a:cs typeface="Andalus" pitchFamily="18" charset="-78"/>
            </a:endParaRPr>
          </a:p>
        </p:txBody>
      </p:sp>
    </p:spTree>
    <p:extLst>
      <p:ext uri="{BB962C8B-B14F-4D97-AF65-F5344CB8AC3E}">
        <p14:creationId xmlns:p14="http://schemas.microsoft.com/office/powerpoint/2010/main" val="141118204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174"/>
                                        </p:tgtEl>
                                        <p:attrNameLst>
                                          <p:attrName>style.visibility</p:attrName>
                                        </p:attrNameLst>
                                      </p:cBhvr>
                                      <p:to>
                                        <p:strVal val="visible"/>
                                      </p:to>
                                    </p:set>
                                    <p:anim calcmode="lin" valueType="num">
                                      <p:cBhvr additive="base">
                                        <p:cTn id="7" dur="500" fill="hold"/>
                                        <p:tgtEl>
                                          <p:spTgt spid="7174"/>
                                        </p:tgtEl>
                                        <p:attrNameLst>
                                          <p:attrName>ppt_x</p:attrName>
                                        </p:attrNameLst>
                                      </p:cBhvr>
                                      <p:tavLst>
                                        <p:tav tm="0">
                                          <p:val>
                                            <p:strVal val="#ppt_x"/>
                                          </p:val>
                                        </p:tav>
                                        <p:tav tm="100000">
                                          <p:val>
                                            <p:strVal val="#ppt_x"/>
                                          </p:val>
                                        </p:tav>
                                      </p:tavLst>
                                    </p:anim>
                                    <p:anim calcmode="lin" valueType="num">
                                      <p:cBhvr additive="base">
                                        <p:cTn id="8" dur="500" fill="hold"/>
                                        <p:tgtEl>
                                          <p:spTgt spid="717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AutoShape 13" descr="نسيج زهري"/>
          <p:cNvSpPr>
            <a:spLocks noChangeArrowheads="1"/>
          </p:cNvSpPr>
          <p:nvPr/>
        </p:nvSpPr>
        <p:spPr bwMode="auto">
          <a:xfrm>
            <a:off x="381000" y="304800"/>
            <a:ext cx="8382000" cy="6248400"/>
          </a:xfrm>
          <a:prstGeom prst="roundRect">
            <a:avLst>
              <a:gd name="adj" fmla="val 16667"/>
            </a:avLst>
          </a:prstGeom>
          <a:blipFill dpi="0" rotWithShape="1">
            <a:blip r:embed="rId3" cstate="print"/>
            <a:srcRect/>
            <a:tile tx="0" ty="0" sx="100000" sy="100000" flip="none" algn="tl"/>
          </a:blipFill>
          <a:ln w="9525">
            <a:round/>
            <a:headEnd/>
            <a:tailEnd/>
          </a:ln>
          <a:scene3d>
            <a:camera prst="legacyObliqueTopLeft"/>
            <a:lightRig rig="legacyFlat3" dir="t"/>
          </a:scene3d>
          <a:sp3d extrusionH="430200" prstMaterial="legacyMatte">
            <a:bevelT w="13500" h="13500" prst="angle"/>
            <a:bevelB w="13500" h="13500" prst="angle"/>
            <a:extrusionClr>
              <a:srgbClr val="FFCCCC"/>
            </a:extrusionClr>
          </a:sp3d>
        </p:spPr>
        <p:txBody>
          <a:bodyPr wrap="none" anchor="ctr">
            <a:flatTx/>
          </a:bodyPr>
          <a:lstStyle/>
          <a:p>
            <a:pPr algn="r">
              <a:defRPr/>
            </a:pPr>
            <a:r>
              <a:rPr lang="ar-SA" b="1" dirty="0"/>
              <a:t>سوف ندرس :</a:t>
            </a:r>
          </a:p>
          <a:p>
            <a:pPr algn="r">
              <a:defRPr/>
            </a:pPr>
            <a:r>
              <a:rPr lang="ar-SA" b="1" u="sng" dirty="0">
                <a:solidFill>
                  <a:srgbClr val="006600"/>
                </a:solidFill>
              </a:rPr>
              <a:t>الموضوع الأول:</a:t>
            </a:r>
          </a:p>
          <a:p>
            <a:pPr algn="r">
              <a:defRPr/>
            </a:pPr>
            <a:r>
              <a:rPr lang="ar-SA" b="1" dirty="0">
                <a:solidFill>
                  <a:schemeClr val="accent2">
                    <a:lumMod val="75000"/>
                  </a:schemeClr>
                </a:solidFill>
              </a:rPr>
              <a:t>1- مفهوم البحث العلمي وأهميته.</a:t>
            </a:r>
          </a:p>
          <a:p>
            <a:pPr algn="r">
              <a:defRPr/>
            </a:pPr>
            <a:r>
              <a:rPr lang="ar-SA" b="1" dirty="0">
                <a:solidFill>
                  <a:schemeClr val="accent2">
                    <a:lumMod val="75000"/>
                  </a:schemeClr>
                </a:solidFill>
              </a:rPr>
              <a:t>2- العلم وأهدافه.</a:t>
            </a:r>
          </a:p>
          <a:p>
            <a:pPr algn="r">
              <a:defRPr/>
            </a:pPr>
            <a:r>
              <a:rPr lang="ar-SA" b="1" dirty="0">
                <a:solidFill>
                  <a:schemeClr val="accent2">
                    <a:lumMod val="75000"/>
                  </a:schemeClr>
                </a:solidFill>
              </a:rPr>
              <a:t>3- طرق الحصول على المعرفة.</a:t>
            </a:r>
          </a:p>
          <a:p>
            <a:pPr algn="r">
              <a:defRPr/>
            </a:pPr>
            <a:r>
              <a:rPr lang="ar-SA" b="1" dirty="0">
                <a:solidFill>
                  <a:schemeClr val="accent2">
                    <a:lumMod val="75000"/>
                  </a:schemeClr>
                </a:solidFill>
              </a:rPr>
              <a:t>4- أخلاقيات الباحث العلمي.</a:t>
            </a:r>
          </a:p>
          <a:p>
            <a:pPr algn="r">
              <a:defRPr/>
            </a:pPr>
            <a:r>
              <a:rPr lang="ar-SA" b="1" dirty="0">
                <a:solidFill>
                  <a:schemeClr val="accent2">
                    <a:lumMod val="75000"/>
                  </a:schemeClr>
                </a:solidFill>
              </a:rPr>
              <a:t>5- أوعية المعلومات .</a:t>
            </a:r>
          </a:p>
          <a:p>
            <a:pPr algn="r">
              <a:defRPr/>
            </a:pPr>
            <a:r>
              <a:rPr lang="ar-SA" b="1" u="sng" dirty="0">
                <a:solidFill>
                  <a:srgbClr val="006600"/>
                </a:solidFill>
              </a:rPr>
              <a:t>الموضوع الثاني:</a:t>
            </a:r>
          </a:p>
          <a:p>
            <a:pPr algn="r">
              <a:defRPr/>
            </a:pPr>
            <a:r>
              <a:rPr lang="ar-SA" b="1" u="sng" dirty="0">
                <a:solidFill>
                  <a:srgbClr val="006600"/>
                </a:solidFill>
              </a:rPr>
              <a:t>أساسيات البحث العلمي</a:t>
            </a:r>
            <a:r>
              <a:rPr lang="ar-SA" b="1" dirty="0"/>
              <a:t>:</a:t>
            </a:r>
          </a:p>
          <a:p>
            <a:pPr algn="r">
              <a:defRPr/>
            </a:pPr>
            <a:r>
              <a:rPr lang="ar-SA" b="1" dirty="0">
                <a:solidFill>
                  <a:srgbClr val="660033"/>
                </a:solidFill>
              </a:rPr>
              <a:t>1- مشكلة البحث.</a:t>
            </a:r>
          </a:p>
          <a:p>
            <a:pPr algn="r">
              <a:defRPr/>
            </a:pPr>
            <a:r>
              <a:rPr lang="ar-SA" b="1" dirty="0">
                <a:solidFill>
                  <a:srgbClr val="660033"/>
                </a:solidFill>
              </a:rPr>
              <a:t>2- خطة البحث.</a:t>
            </a:r>
          </a:p>
          <a:p>
            <a:pPr algn="r">
              <a:defRPr/>
            </a:pPr>
            <a:r>
              <a:rPr lang="ar-SA" b="1" dirty="0">
                <a:solidFill>
                  <a:srgbClr val="660033"/>
                </a:solidFill>
              </a:rPr>
              <a:t>3- فروض البحث</a:t>
            </a:r>
            <a:r>
              <a:rPr lang="ar-SA" b="1" dirty="0"/>
              <a:t>.</a:t>
            </a:r>
          </a:p>
        </p:txBody>
      </p:sp>
    </p:spTree>
    <p:extLst>
      <p:ext uri="{BB962C8B-B14F-4D97-AF65-F5344CB8AC3E}">
        <p14:creationId xmlns:p14="http://schemas.microsoft.com/office/powerpoint/2010/main" val="185415933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AutoShape 13" descr="نسيج زهري"/>
          <p:cNvSpPr>
            <a:spLocks noChangeArrowheads="1"/>
          </p:cNvSpPr>
          <p:nvPr/>
        </p:nvSpPr>
        <p:spPr bwMode="auto">
          <a:xfrm>
            <a:off x="381000" y="304800"/>
            <a:ext cx="8382000" cy="6248400"/>
          </a:xfrm>
          <a:prstGeom prst="roundRect">
            <a:avLst>
              <a:gd name="adj" fmla="val 16667"/>
            </a:avLst>
          </a:prstGeom>
          <a:blipFill dpi="0" rotWithShape="1">
            <a:blip r:embed="rId3" cstate="print"/>
            <a:srcRect/>
            <a:tile tx="0" ty="0" sx="100000" sy="100000" flip="none" algn="tl"/>
          </a:blipFill>
          <a:ln w="9525">
            <a:round/>
            <a:headEnd/>
            <a:tailEnd/>
          </a:ln>
          <a:scene3d>
            <a:camera prst="legacyObliqueTopLeft"/>
            <a:lightRig rig="legacyFlat3" dir="t"/>
          </a:scene3d>
          <a:sp3d extrusionH="430200" prstMaterial="legacyMatte">
            <a:bevelT w="13500" h="13500" prst="angle"/>
            <a:bevelB w="13500" h="13500" prst="angle"/>
            <a:extrusionClr>
              <a:srgbClr val="FFCCCC"/>
            </a:extrusionClr>
          </a:sp3d>
        </p:spPr>
        <p:txBody>
          <a:bodyPr wrap="none" anchor="ctr">
            <a:flatTx/>
          </a:bodyPr>
          <a:lstStyle/>
          <a:p>
            <a:pPr algn="r">
              <a:defRPr/>
            </a:pPr>
            <a:r>
              <a:rPr lang="ar-SA" b="1" u="sng" dirty="0">
                <a:solidFill>
                  <a:srgbClr val="006600"/>
                </a:solidFill>
              </a:rPr>
              <a:t>الموضوع الثالث:</a:t>
            </a:r>
          </a:p>
          <a:p>
            <a:pPr algn="r">
              <a:defRPr/>
            </a:pPr>
            <a:r>
              <a:rPr lang="ar-SA" b="1" u="sng" dirty="0">
                <a:solidFill>
                  <a:srgbClr val="006600"/>
                </a:solidFill>
              </a:rPr>
              <a:t>مناهج البحث العلمي</a:t>
            </a:r>
          </a:p>
          <a:p>
            <a:pPr algn="r">
              <a:defRPr/>
            </a:pPr>
            <a:r>
              <a:rPr lang="ar-SA" b="1" dirty="0"/>
              <a:t>1</a:t>
            </a:r>
            <a:r>
              <a:rPr lang="ar-SA" b="1" dirty="0">
                <a:solidFill>
                  <a:srgbClr val="0070C0"/>
                </a:solidFill>
              </a:rPr>
              <a:t>- المنهج الوصفي.</a:t>
            </a:r>
          </a:p>
          <a:p>
            <a:pPr algn="r">
              <a:defRPr/>
            </a:pPr>
            <a:r>
              <a:rPr lang="ar-SA" b="1" dirty="0">
                <a:solidFill>
                  <a:srgbClr val="0070C0"/>
                </a:solidFill>
              </a:rPr>
              <a:t>2- المنهج التاريخي.</a:t>
            </a:r>
          </a:p>
          <a:p>
            <a:pPr algn="r">
              <a:defRPr/>
            </a:pPr>
            <a:r>
              <a:rPr lang="ar-SA" b="1" dirty="0">
                <a:solidFill>
                  <a:srgbClr val="0070C0"/>
                </a:solidFill>
              </a:rPr>
              <a:t>3- المنهج التجريبي</a:t>
            </a:r>
            <a:r>
              <a:rPr lang="ar-SA" b="1" dirty="0"/>
              <a:t>.</a:t>
            </a:r>
          </a:p>
          <a:p>
            <a:pPr algn="r">
              <a:defRPr/>
            </a:pPr>
            <a:r>
              <a:rPr lang="ar-SA" b="1" u="sng" dirty="0">
                <a:solidFill>
                  <a:srgbClr val="006600"/>
                </a:solidFill>
              </a:rPr>
              <a:t>الموضوع الرابع:</a:t>
            </a:r>
          </a:p>
          <a:p>
            <a:pPr algn="r">
              <a:defRPr/>
            </a:pPr>
            <a:r>
              <a:rPr lang="ar-SA" b="1" u="sng" dirty="0">
                <a:solidFill>
                  <a:srgbClr val="006600"/>
                </a:solidFill>
              </a:rPr>
              <a:t>أدوات البحث العلمي:</a:t>
            </a:r>
          </a:p>
          <a:p>
            <a:pPr algn="r">
              <a:defRPr/>
            </a:pPr>
            <a:r>
              <a:rPr lang="ar-SA" b="1" dirty="0">
                <a:solidFill>
                  <a:srgbClr val="9900CC"/>
                </a:solidFill>
              </a:rPr>
              <a:t>1-العينات.</a:t>
            </a:r>
          </a:p>
          <a:p>
            <a:pPr algn="r">
              <a:defRPr/>
            </a:pPr>
            <a:r>
              <a:rPr lang="ar-SA" b="1" dirty="0">
                <a:solidFill>
                  <a:srgbClr val="9900CC"/>
                </a:solidFill>
              </a:rPr>
              <a:t>2- أدوات جمع البيانات ( الاستبيان – المقابلة – الملاحظة</a:t>
            </a:r>
            <a:r>
              <a:rPr lang="ar-SA" b="1" dirty="0"/>
              <a:t>)</a:t>
            </a:r>
          </a:p>
          <a:p>
            <a:pPr algn="r">
              <a:defRPr/>
            </a:pPr>
            <a:r>
              <a:rPr lang="ar-SA" b="1" u="sng" dirty="0">
                <a:solidFill>
                  <a:srgbClr val="006600"/>
                </a:solidFill>
              </a:rPr>
              <a:t>الموضوع الخامس:</a:t>
            </a:r>
          </a:p>
          <a:p>
            <a:pPr algn="r">
              <a:defRPr/>
            </a:pPr>
            <a:r>
              <a:rPr lang="ar-SA" b="1" u="sng" dirty="0">
                <a:solidFill>
                  <a:srgbClr val="006600"/>
                </a:solidFill>
              </a:rPr>
              <a:t>كتابة البحث:</a:t>
            </a:r>
          </a:p>
          <a:p>
            <a:pPr algn="r">
              <a:defRPr/>
            </a:pPr>
            <a:r>
              <a:rPr lang="ar-SA" b="1" dirty="0">
                <a:solidFill>
                  <a:schemeClr val="accent1">
                    <a:lumMod val="50000"/>
                  </a:schemeClr>
                </a:solidFill>
              </a:rPr>
              <a:t>1- كتابة تقرير البحث.</a:t>
            </a:r>
          </a:p>
          <a:p>
            <a:pPr algn="r">
              <a:defRPr/>
            </a:pPr>
            <a:r>
              <a:rPr lang="ar-SA" b="1" dirty="0">
                <a:solidFill>
                  <a:schemeClr val="accent1">
                    <a:lumMod val="50000"/>
                  </a:schemeClr>
                </a:solidFill>
              </a:rPr>
              <a:t>2- توثيق مراجع البحث.</a:t>
            </a:r>
          </a:p>
          <a:p>
            <a:pPr algn="r">
              <a:defRPr/>
            </a:pPr>
            <a:r>
              <a:rPr lang="ar-SA" b="1" dirty="0">
                <a:solidFill>
                  <a:schemeClr val="accent1">
                    <a:lumMod val="50000"/>
                  </a:schemeClr>
                </a:solidFill>
              </a:rPr>
              <a:t>3- معايير تقويم البحث.</a:t>
            </a:r>
          </a:p>
        </p:txBody>
      </p:sp>
    </p:spTree>
    <p:extLst>
      <p:ext uri="{BB962C8B-B14F-4D97-AF65-F5344CB8AC3E}">
        <p14:creationId xmlns:p14="http://schemas.microsoft.com/office/powerpoint/2010/main" val="95655704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964" name="AutoShape 4" descr="نسيج زهري"/>
          <p:cNvSpPr>
            <a:spLocks noChangeArrowheads="1"/>
          </p:cNvSpPr>
          <p:nvPr/>
        </p:nvSpPr>
        <p:spPr bwMode="auto">
          <a:xfrm>
            <a:off x="685800" y="1905000"/>
            <a:ext cx="7467600" cy="2286000"/>
          </a:xfrm>
          <a:prstGeom prst="star8">
            <a:avLst>
              <a:gd name="adj" fmla="val 38250"/>
            </a:avLst>
          </a:prstGeom>
          <a:blipFill dpi="0" rotWithShape="1">
            <a:blip r:embed="rId3" cstate="print"/>
            <a:srcRect/>
            <a:tile tx="0" ty="0" sx="100000" sy="100000" flip="none" algn="tl"/>
          </a:blipFill>
          <a:ln w="9525">
            <a:miter lim="800000"/>
            <a:headEnd/>
            <a:tailEnd/>
          </a:ln>
          <a:scene3d>
            <a:camera prst="legacyObliqueTopLeft"/>
            <a:lightRig rig="legacyFlat3" dir="t"/>
          </a:scene3d>
          <a:sp3d extrusionH="430200" prstMaterial="legacyMatte">
            <a:bevelT w="13500" h="13500" prst="angle"/>
            <a:bevelB w="13500" h="13500" prst="angle"/>
            <a:extrusionClr>
              <a:srgbClr val="FFCCCC"/>
            </a:extrusionClr>
          </a:sp3d>
        </p:spPr>
        <p:txBody>
          <a:bodyPr wrap="none" anchor="ctr">
            <a:flatTx/>
          </a:bodyPr>
          <a:lstStyle/>
          <a:p>
            <a:pPr>
              <a:defRPr/>
            </a:pPr>
            <a:r>
              <a:rPr lang="ar-SA" sz="3600" b="1" dirty="0"/>
              <a:t>الموضوع الأول</a:t>
            </a:r>
          </a:p>
          <a:p>
            <a:pPr>
              <a:defRPr/>
            </a:pPr>
            <a:r>
              <a:rPr lang="ar-SA" sz="3600" b="1" dirty="0">
                <a:solidFill>
                  <a:schemeClr val="accent2">
                    <a:lumMod val="75000"/>
                  </a:schemeClr>
                </a:solidFill>
              </a:rPr>
              <a:t>1- مفهوم البحث العلمي وأهميته</a:t>
            </a:r>
            <a:endParaRPr lang="en-US" sz="3600" b="1" dirty="0"/>
          </a:p>
        </p:txBody>
      </p:sp>
    </p:spTree>
    <p:extLst>
      <p:ext uri="{BB962C8B-B14F-4D97-AF65-F5344CB8AC3E}">
        <p14:creationId xmlns:p14="http://schemas.microsoft.com/office/powerpoint/2010/main" val="268891330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1" presetClass="entr" presetSubtype="4" fill="hold" nodeType="clickEffect">
                                  <p:stCondLst>
                                    <p:cond delay="0"/>
                                  </p:stCondLst>
                                  <p:childTnLst>
                                    <p:set>
                                      <p:cBhvr>
                                        <p:cTn id="6" dur="1" fill="hold">
                                          <p:stCondLst>
                                            <p:cond delay="0"/>
                                          </p:stCondLst>
                                        </p:cTn>
                                        <p:tgtEl>
                                          <p:spTgt spid="168964">
                                            <p:txEl>
                                              <p:pRg st="0" end="0"/>
                                            </p:txEl>
                                          </p:spTgt>
                                        </p:tgtEl>
                                        <p:attrNameLst>
                                          <p:attrName>style.visibility</p:attrName>
                                        </p:attrNameLst>
                                      </p:cBhvr>
                                      <p:to>
                                        <p:strVal val="visible"/>
                                      </p:to>
                                    </p:set>
                                    <p:animEffect transition="in" filter="wheel(4)">
                                      <p:cBhvr>
                                        <p:cTn id="7" dur="500"/>
                                        <p:tgtEl>
                                          <p:spTgt spid="168964">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1" presetClass="entr" presetSubtype="4" fill="hold" nodeType="clickEffect">
                                  <p:stCondLst>
                                    <p:cond delay="0"/>
                                  </p:stCondLst>
                                  <p:childTnLst>
                                    <p:set>
                                      <p:cBhvr>
                                        <p:cTn id="11" dur="1" fill="hold">
                                          <p:stCondLst>
                                            <p:cond delay="0"/>
                                          </p:stCondLst>
                                        </p:cTn>
                                        <p:tgtEl>
                                          <p:spTgt spid="168964">
                                            <p:txEl>
                                              <p:pRg st="1" end="1"/>
                                            </p:txEl>
                                          </p:spTgt>
                                        </p:tgtEl>
                                        <p:attrNameLst>
                                          <p:attrName>style.visibility</p:attrName>
                                        </p:attrNameLst>
                                      </p:cBhvr>
                                      <p:to>
                                        <p:strVal val="visible"/>
                                      </p:to>
                                    </p:set>
                                    <p:animEffect transition="in" filter="wheel(4)">
                                      <p:cBhvr>
                                        <p:cTn id="12" dur="500"/>
                                        <p:tgtEl>
                                          <p:spTgt spid="16896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AutoShape 4" descr="نسيج زهري"/>
          <p:cNvSpPr>
            <a:spLocks noChangeArrowheads="1"/>
          </p:cNvSpPr>
          <p:nvPr/>
        </p:nvSpPr>
        <p:spPr bwMode="auto">
          <a:xfrm>
            <a:off x="762000" y="3429000"/>
            <a:ext cx="4038600" cy="1447800"/>
          </a:xfrm>
          <a:prstGeom prst="star8">
            <a:avLst>
              <a:gd name="adj" fmla="val 38250"/>
            </a:avLst>
          </a:prstGeom>
          <a:blipFill dpi="0" rotWithShape="1">
            <a:blip r:embed="rId3"/>
            <a:srcRect/>
            <a:tile tx="0" ty="0" sx="100000" sy="100000" flip="none" algn="tl"/>
          </a:blipFill>
          <a:ln w="9525">
            <a:miter lim="800000"/>
            <a:headEnd/>
            <a:tailEnd/>
          </a:ln>
          <a:scene3d>
            <a:camera prst="legacyObliqueTopLeft"/>
            <a:lightRig rig="legacyFlat3" dir="t"/>
          </a:scene3d>
          <a:sp3d extrusionH="430200" prstMaterial="legacyMatte">
            <a:bevelT w="13500" h="13500" prst="angle"/>
            <a:bevelB w="13500" h="13500" prst="angle"/>
            <a:extrusionClr>
              <a:srgbClr val="FFCCCC"/>
            </a:extrusionClr>
          </a:sp3d>
        </p:spPr>
        <p:txBody>
          <a:bodyPr wrap="none" anchor="ctr">
            <a:flatTx/>
          </a:bodyPr>
          <a:lstStyle/>
          <a:p>
            <a:r>
              <a:rPr lang="ar-SA" b="1"/>
              <a:t>العلم وأهدافه</a:t>
            </a:r>
          </a:p>
        </p:txBody>
      </p:sp>
      <p:sp>
        <p:nvSpPr>
          <p:cNvPr id="18" name="AutoShape 4" descr="نسيج زهري"/>
          <p:cNvSpPr>
            <a:spLocks noChangeArrowheads="1"/>
          </p:cNvSpPr>
          <p:nvPr/>
        </p:nvSpPr>
        <p:spPr bwMode="auto">
          <a:xfrm>
            <a:off x="3429000" y="2133600"/>
            <a:ext cx="4114800" cy="1371600"/>
          </a:xfrm>
          <a:prstGeom prst="star8">
            <a:avLst>
              <a:gd name="adj" fmla="val 38250"/>
            </a:avLst>
          </a:prstGeom>
          <a:blipFill dpi="0" rotWithShape="1">
            <a:blip r:embed="rId3"/>
            <a:srcRect/>
            <a:tile tx="0" ty="0" sx="100000" sy="100000" flip="none" algn="tl"/>
          </a:blipFill>
          <a:ln w="9525">
            <a:miter lim="800000"/>
            <a:headEnd/>
            <a:tailEnd/>
          </a:ln>
          <a:scene3d>
            <a:camera prst="legacyObliqueTopLeft"/>
            <a:lightRig rig="legacyFlat3" dir="t"/>
          </a:scene3d>
          <a:sp3d extrusionH="430200" prstMaterial="legacyMatte">
            <a:bevelT w="13500" h="13500" prst="angle"/>
            <a:bevelB w="13500" h="13500" prst="angle"/>
            <a:extrusionClr>
              <a:srgbClr val="FFCCCC"/>
            </a:extrusionClr>
          </a:sp3d>
        </p:spPr>
        <p:txBody>
          <a:bodyPr wrap="none" anchor="ctr">
            <a:flatTx/>
          </a:bodyPr>
          <a:lstStyle/>
          <a:p>
            <a:r>
              <a:rPr lang="ar-SA" b="1"/>
              <a:t>مفهوم البحث العلمي</a:t>
            </a:r>
          </a:p>
        </p:txBody>
      </p:sp>
      <p:sp>
        <p:nvSpPr>
          <p:cNvPr id="26" name="AutoShape 4" descr="نسيج زهري"/>
          <p:cNvSpPr>
            <a:spLocks noChangeArrowheads="1"/>
          </p:cNvSpPr>
          <p:nvPr/>
        </p:nvSpPr>
        <p:spPr bwMode="auto">
          <a:xfrm>
            <a:off x="76200" y="5105400"/>
            <a:ext cx="4038600" cy="1447800"/>
          </a:xfrm>
          <a:prstGeom prst="star8">
            <a:avLst>
              <a:gd name="adj" fmla="val 38250"/>
            </a:avLst>
          </a:prstGeom>
          <a:blipFill dpi="0" rotWithShape="1">
            <a:blip r:embed="rId3"/>
            <a:srcRect/>
            <a:tile tx="0" ty="0" sx="100000" sy="100000" flip="none" algn="tl"/>
          </a:blipFill>
          <a:ln w="9525">
            <a:miter lim="800000"/>
            <a:headEnd/>
            <a:tailEnd/>
          </a:ln>
          <a:scene3d>
            <a:camera prst="legacyObliqueTopLeft"/>
            <a:lightRig rig="legacyFlat3" dir="t"/>
          </a:scene3d>
          <a:sp3d extrusionH="430200" prstMaterial="legacyMatte">
            <a:bevelT w="13500" h="13500" prst="angle"/>
            <a:bevelB w="13500" h="13500" prst="angle"/>
            <a:extrusionClr>
              <a:srgbClr val="FFCCCC"/>
            </a:extrusionClr>
          </a:sp3d>
        </p:spPr>
        <p:txBody>
          <a:bodyPr wrap="none" anchor="ctr">
            <a:flatTx/>
          </a:bodyPr>
          <a:lstStyle/>
          <a:p>
            <a:r>
              <a:rPr lang="ar-SA" b="1"/>
              <a:t>أوعية المعلومات</a:t>
            </a:r>
          </a:p>
        </p:txBody>
      </p:sp>
      <p:sp>
        <p:nvSpPr>
          <p:cNvPr id="5" name="AutoShape 4" descr="نسيج زهري"/>
          <p:cNvSpPr>
            <a:spLocks noChangeArrowheads="1"/>
          </p:cNvSpPr>
          <p:nvPr/>
        </p:nvSpPr>
        <p:spPr bwMode="auto">
          <a:xfrm>
            <a:off x="5029200" y="609600"/>
            <a:ext cx="4114800" cy="1371600"/>
          </a:xfrm>
          <a:prstGeom prst="star8">
            <a:avLst>
              <a:gd name="adj" fmla="val 38250"/>
            </a:avLst>
          </a:prstGeom>
          <a:blipFill dpi="0" rotWithShape="1">
            <a:blip r:embed="rId3"/>
            <a:srcRect/>
            <a:tile tx="0" ty="0" sx="100000" sy="100000" flip="none" algn="tl"/>
          </a:blipFill>
          <a:ln w="9525">
            <a:miter lim="800000"/>
            <a:headEnd/>
            <a:tailEnd/>
          </a:ln>
          <a:scene3d>
            <a:camera prst="legacyObliqueTopLeft"/>
            <a:lightRig rig="legacyFlat3" dir="t"/>
          </a:scene3d>
          <a:sp3d extrusionH="430200" prstMaterial="legacyMatte">
            <a:bevelT w="13500" h="13500" prst="angle"/>
            <a:bevelB w="13500" h="13500" prst="angle"/>
            <a:extrusionClr>
              <a:srgbClr val="FFCCCC"/>
            </a:extrusionClr>
          </a:sp3d>
        </p:spPr>
        <p:txBody>
          <a:bodyPr wrap="none" anchor="ctr">
            <a:flatTx/>
          </a:bodyPr>
          <a:lstStyle/>
          <a:p>
            <a:r>
              <a:rPr lang="ar-SA" b="1"/>
              <a:t>أهميةالبحث العلمي</a:t>
            </a:r>
          </a:p>
        </p:txBody>
      </p:sp>
    </p:spTree>
    <p:extLst>
      <p:ext uri="{BB962C8B-B14F-4D97-AF65-F5344CB8AC3E}">
        <p14:creationId xmlns:p14="http://schemas.microsoft.com/office/powerpoint/2010/main" val="932102513"/>
      </p:ext>
    </p:extLst>
  </p:cSld>
  <p:clrMapOvr>
    <a:masterClrMapping/>
  </p:clrMapOvr>
  <p:transition spd="med">
    <p:wipe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1" presetClass="entr" presetSubtype="4" fill="hold" nodeType="clickEffect">
                                  <p:stCondLst>
                                    <p:cond delay="0"/>
                                  </p:stCondLst>
                                  <p:childTnLst>
                                    <p:set>
                                      <p:cBhvr>
                                        <p:cTn id="6" dur="1" fill="hold">
                                          <p:stCondLst>
                                            <p:cond delay="0"/>
                                          </p:stCondLst>
                                        </p:cTn>
                                        <p:tgtEl>
                                          <p:spTgt spid="13">
                                            <p:txEl>
                                              <p:pRg st="0" end="0"/>
                                            </p:txEl>
                                          </p:spTgt>
                                        </p:tgtEl>
                                        <p:attrNameLst>
                                          <p:attrName>style.visibility</p:attrName>
                                        </p:attrNameLst>
                                      </p:cBhvr>
                                      <p:to>
                                        <p:strVal val="visible"/>
                                      </p:to>
                                    </p:set>
                                    <p:animEffect transition="in" filter="wheel(4)">
                                      <p:cBhvr>
                                        <p:cTn id="7" dur="500"/>
                                        <p:tgtEl>
                                          <p:spTgt spid="1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1" presetClass="entr" presetSubtype="4" fill="hold" nodeType="clickEffect">
                                  <p:stCondLst>
                                    <p:cond delay="0"/>
                                  </p:stCondLst>
                                  <p:childTnLst>
                                    <p:set>
                                      <p:cBhvr>
                                        <p:cTn id="11" dur="1" fill="hold">
                                          <p:stCondLst>
                                            <p:cond delay="0"/>
                                          </p:stCondLst>
                                        </p:cTn>
                                        <p:tgtEl>
                                          <p:spTgt spid="18">
                                            <p:txEl>
                                              <p:pRg st="0" end="0"/>
                                            </p:txEl>
                                          </p:spTgt>
                                        </p:tgtEl>
                                        <p:attrNameLst>
                                          <p:attrName>style.visibility</p:attrName>
                                        </p:attrNameLst>
                                      </p:cBhvr>
                                      <p:to>
                                        <p:strVal val="visible"/>
                                      </p:to>
                                    </p:set>
                                    <p:animEffect transition="in" filter="wheel(4)">
                                      <p:cBhvr>
                                        <p:cTn id="12" dur="500"/>
                                        <p:tgtEl>
                                          <p:spTgt spid="18">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1" presetClass="entr" presetSubtype="4" fill="hold" nodeType="clickEffect">
                                  <p:stCondLst>
                                    <p:cond delay="0"/>
                                  </p:stCondLst>
                                  <p:childTnLst>
                                    <p:set>
                                      <p:cBhvr>
                                        <p:cTn id="16" dur="1" fill="hold">
                                          <p:stCondLst>
                                            <p:cond delay="0"/>
                                          </p:stCondLst>
                                        </p:cTn>
                                        <p:tgtEl>
                                          <p:spTgt spid="26">
                                            <p:txEl>
                                              <p:pRg st="0" end="0"/>
                                            </p:txEl>
                                          </p:spTgt>
                                        </p:tgtEl>
                                        <p:attrNameLst>
                                          <p:attrName>style.visibility</p:attrName>
                                        </p:attrNameLst>
                                      </p:cBhvr>
                                      <p:to>
                                        <p:strVal val="visible"/>
                                      </p:to>
                                    </p:set>
                                    <p:animEffect transition="in" filter="wheel(4)">
                                      <p:cBhvr>
                                        <p:cTn id="17" dur="500"/>
                                        <p:tgtEl>
                                          <p:spTgt spid="26">
                                            <p:txEl>
                                              <p:pRg st="0" end="0"/>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1" presetClass="entr" presetSubtype="4" fill="hold" nodeType="clickEffect">
                                  <p:stCondLst>
                                    <p:cond delay="0"/>
                                  </p:stCondLst>
                                  <p:childTnLst>
                                    <p:set>
                                      <p:cBhvr>
                                        <p:cTn id="21" dur="1" fill="hold">
                                          <p:stCondLst>
                                            <p:cond delay="0"/>
                                          </p:stCondLst>
                                        </p:cTn>
                                        <p:tgtEl>
                                          <p:spTgt spid="5">
                                            <p:txEl>
                                              <p:pRg st="0" end="0"/>
                                            </p:txEl>
                                          </p:spTgt>
                                        </p:tgtEl>
                                        <p:attrNameLst>
                                          <p:attrName>style.visibility</p:attrName>
                                        </p:attrNameLst>
                                      </p:cBhvr>
                                      <p:to>
                                        <p:strVal val="visible"/>
                                      </p:to>
                                    </p:set>
                                    <p:animEffect transition="in" filter="wheel(4)">
                                      <p:cBhvr>
                                        <p:cTn id="22"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964" name="AutoShape 4" descr="نسيج زهري"/>
          <p:cNvSpPr>
            <a:spLocks noChangeArrowheads="1"/>
          </p:cNvSpPr>
          <p:nvPr/>
        </p:nvSpPr>
        <p:spPr bwMode="auto">
          <a:xfrm>
            <a:off x="76200" y="304800"/>
            <a:ext cx="4038600" cy="1066800"/>
          </a:xfrm>
          <a:prstGeom prst="star8">
            <a:avLst>
              <a:gd name="adj" fmla="val 38250"/>
            </a:avLst>
          </a:prstGeom>
          <a:blipFill dpi="0" rotWithShape="1">
            <a:blip r:embed="rId3"/>
            <a:srcRect/>
            <a:tile tx="0" ty="0" sx="100000" sy="100000" flip="none" algn="tl"/>
          </a:blipFill>
          <a:ln w="9525">
            <a:miter lim="800000"/>
            <a:headEnd/>
            <a:tailEnd/>
          </a:ln>
          <a:scene3d>
            <a:camera prst="legacyObliqueTopLeft"/>
            <a:lightRig rig="legacyFlat3" dir="t"/>
          </a:scene3d>
          <a:sp3d extrusionH="430200" prstMaterial="legacyMatte">
            <a:bevelT w="13500" h="13500" prst="angle"/>
            <a:bevelB w="13500" h="13500" prst="angle"/>
            <a:extrusionClr>
              <a:srgbClr val="FFCCCC"/>
            </a:extrusionClr>
          </a:sp3d>
        </p:spPr>
        <p:txBody>
          <a:bodyPr wrap="none" anchor="ctr">
            <a:flatTx/>
          </a:bodyPr>
          <a:lstStyle/>
          <a:p>
            <a:r>
              <a:rPr lang="ar-SA" sz="3600" b="1"/>
              <a:t>أهمية مناهج البحث</a:t>
            </a:r>
          </a:p>
        </p:txBody>
      </p:sp>
      <p:sp>
        <p:nvSpPr>
          <p:cNvPr id="8195" name="مستطيل مستدير الزوايا 2"/>
          <p:cNvSpPr>
            <a:spLocks noChangeArrowheads="1"/>
          </p:cNvSpPr>
          <p:nvPr/>
        </p:nvSpPr>
        <p:spPr bwMode="auto">
          <a:xfrm>
            <a:off x="228600" y="1676400"/>
            <a:ext cx="8763000" cy="5029200"/>
          </a:xfrm>
          <a:prstGeom prst="roundRect">
            <a:avLst>
              <a:gd name="adj" fmla="val 16667"/>
            </a:avLst>
          </a:prstGeom>
          <a:blipFill dpi="0" rotWithShape="1">
            <a:blip r:embed="rId3"/>
            <a:srcRect/>
            <a:tile tx="0" ty="0" sx="100000" sy="100000" flip="none" algn="tl"/>
          </a:blipFill>
          <a:ln w="9525" algn="ctr">
            <a:solidFill>
              <a:schemeClr val="tx1"/>
            </a:solidFill>
            <a:round/>
            <a:headEnd/>
            <a:tailEnd/>
          </a:ln>
        </p:spPr>
        <p:txBody>
          <a:bodyPr/>
          <a:lstStyle/>
          <a:p>
            <a:pPr algn="r"/>
            <a:r>
              <a:rPr lang="ar-SA" b="1">
                <a:solidFill>
                  <a:srgbClr val="003399"/>
                </a:solidFill>
              </a:rPr>
              <a:t>1 – الأسلوب العلمي سبيل تقدم الشعوب اقتصادي – اجتماعي – ثقافي </a:t>
            </a:r>
          </a:p>
          <a:p>
            <a:pPr algn="r"/>
            <a:r>
              <a:rPr lang="ar-SA" b="1">
                <a:solidFill>
                  <a:srgbClr val="660033"/>
                </a:solidFill>
              </a:rPr>
              <a:t>2- البحث العلمي طريقة توجه لحل مشكلات الانسان في المجالات المتعددة.أما النشاط العلمي مقتصر على مجال علمي محدد ومشكلات معينة متخصصة.فالتفكير العلمي تفكير يحتاج له كل الناس وليس قاصر على الجامعات ومراكز الأبحاث.</a:t>
            </a:r>
          </a:p>
          <a:p>
            <a:pPr algn="r"/>
            <a:r>
              <a:rPr lang="ar-SA" b="1"/>
              <a:t>3- الانسان العادي يحتاج للتفكير العلمي في حل مشكلاته.</a:t>
            </a:r>
          </a:p>
          <a:p>
            <a:pPr algn="r"/>
            <a:r>
              <a:rPr lang="ar-SA" b="1"/>
              <a:t>4- ممارسة التخطيط في حياتنا أبسط مثال لتطبيق التفكير أو البث العلمي في حياتنا.</a:t>
            </a:r>
          </a:p>
          <a:p>
            <a:pPr algn="r"/>
            <a:r>
              <a:rPr lang="ar-SA" b="1">
                <a:solidFill>
                  <a:srgbClr val="0070C0"/>
                </a:solidFill>
              </a:rPr>
              <a:t>5- يجب أن تنبع الأبحاث من مجتمعاتنا وبخاصة في المجالات الاجتماعية والثقافية.</a:t>
            </a:r>
          </a:p>
        </p:txBody>
      </p:sp>
    </p:spTree>
    <p:extLst>
      <p:ext uri="{BB962C8B-B14F-4D97-AF65-F5344CB8AC3E}">
        <p14:creationId xmlns:p14="http://schemas.microsoft.com/office/powerpoint/2010/main" val="7373213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68964"/>
                                        </p:tgtEl>
                                        <p:attrNameLst>
                                          <p:attrName>style.visibility</p:attrName>
                                        </p:attrNameLst>
                                      </p:cBhvr>
                                      <p:to>
                                        <p:strVal val="visible"/>
                                      </p:to>
                                    </p:set>
                                    <p:anim calcmode="lin" valueType="num">
                                      <p:cBhvr additive="base">
                                        <p:cTn id="7" dur="500" fill="hold"/>
                                        <p:tgtEl>
                                          <p:spTgt spid="168964"/>
                                        </p:tgtEl>
                                        <p:attrNameLst>
                                          <p:attrName>ppt_x</p:attrName>
                                        </p:attrNameLst>
                                      </p:cBhvr>
                                      <p:tavLst>
                                        <p:tav tm="0">
                                          <p:val>
                                            <p:strVal val="#ppt_x"/>
                                          </p:val>
                                        </p:tav>
                                        <p:tav tm="100000">
                                          <p:val>
                                            <p:strVal val="#ppt_x"/>
                                          </p:val>
                                        </p:tav>
                                      </p:tavLst>
                                    </p:anim>
                                    <p:anim calcmode="lin" valueType="num">
                                      <p:cBhvr additive="base">
                                        <p:cTn id="8" dur="500" fill="hold"/>
                                        <p:tgtEl>
                                          <p:spTgt spid="168964"/>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8195"/>
                                        </p:tgtEl>
                                        <p:attrNameLst>
                                          <p:attrName>style.visibility</p:attrName>
                                        </p:attrNameLst>
                                      </p:cBhvr>
                                      <p:to>
                                        <p:strVal val="visible"/>
                                      </p:to>
                                    </p:set>
                                    <p:anim calcmode="lin" valueType="num">
                                      <p:cBhvr additive="base">
                                        <p:cTn id="13" dur="500" fill="hold"/>
                                        <p:tgtEl>
                                          <p:spTgt spid="8195"/>
                                        </p:tgtEl>
                                        <p:attrNameLst>
                                          <p:attrName>ppt_x</p:attrName>
                                        </p:attrNameLst>
                                      </p:cBhvr>
                                      <p:tavLst>
                                        <p:tav tm="0">
                                          <p:val>
                                            <p:strVal val="#ppt_x"/>
                                          </p:val>
                                        </p:tav>
                                        <p:tav tm="100000">
                                          <p:val>
                                            <p:strVal val="#ppt_x"/>
                                          </p:val>
                                        </p:tav>
                                      </p:tavLst>
                                    </p:anim>
                                    <p:anim calcmode="lin" valueType="num">
                                      <p:cBhvr additive="base">
                                        <p:cTn id="14" dur="500" fill="hold"/>
                                        <p:tgtEl>
                                          <p:spTgt spid="819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8964" grpId="0" animBg="1"/>
      <p:bldP spid="8195" grpId="0" animBg="1"/>
    </p:bldLst>
  </p:timing>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370</Words>
  <Application>Microsoft Office PowerPoint</Application>
  <PresentationFormat>عرض على الشاشة (3:4)‏</PresentationFormat>
  <Paragraphs>69</Paragraphs>
  <Slides>10</Slides>
  <Notes>10</Notes>
  <HiddenSlides>0</HiddenSlides>
  <MMClips>0</MMClips>
  <ScaleCrop>false</ScaleCrop>
  <HeadingPairs>
    <vt:vector size="4" baseType="variant">
      <vt:variant>
        <vt:lpstr>نسق</vt:lpstr>
      </vt:variant>
      <vt:variant>
        <vt:i4>1</vt:i4>
      </vt:variant>
      <vt:variant>
        <vt:lpstr>عناوين الشرائح</vt:lpstr>
      </vt:variant>
      <vt:variant>
        <vt:i4>10</vt:i4>
      </vt:variant>
    </vt:vector>
  </HeadingPairs>
  <TitlesOfParts>
    <vt:vector size="11" baseType="lpstr">
      <vt:lpstr>سمة Office</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مكتبة احمد</dc:creator>
  <cp:lastModifiedBy>مكتبة احمد</cp:lastModifiedBy>
  <cp:revision>1</cp:revision>
  <dcterms:created xsi:type="dcterms:W3CDTF">2019-03-14T05:19:27Z</dcterms:created>
  <dcterms:modified xsi:type="dcterms:W3CDTF">2019-03-14T05:20:20Z</dcterms:modified>
</cp:coreProperties>
</file>