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AE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E0DD25C6-807D-4DDF-B729-CC76A9277C7A}" type="datetimeFigureOut">
              <a:rPr lang="ar-AE" smtClean="0"/>
              <a:t>21/06/1440</a:t>
            </a:fld>
            <a:endParaRPr lang="ar-AE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AE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A952ECC-1077-404F-BEB6-7D433164A3CA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9659816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ABA2EF-6FD7-4FA9-9977-B15BFB0C2F15}" type="datetime1">
              <a:rPr lang="ar-SA" smtClean="0"/>
              <a:t>21/06/1440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9AA508-5A70-48A5-9E21-33F58532D858}" type="datetime1">
              <a:rPr lang="ar-SA" smtClean="0"/>
              <a:t>21/06/1440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ADA9FF-AD52-4DE2-AA0B-D28189CDAB0C}" type="datetime1">
              <a:rPr lang="ar-SA" smtClean="0"/>
              <a:t>21/06/1440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4B32C1-6F36-4FC4-BB9A-2AE5F5A8DEEC}" type="datetime1">
              <a:rPr lang="ar-SA" smtClean="0"/>
              <a:t>21/06/1440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14585F-974F-40FF-9536-6E58F32AAD72}" type="datetime1">
              <a:rPr lang="ar-SA" smtClean="0"/>
              <a:t>21/06/1440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83AAE6-CBD4-476B-9444-7DC9AC1DE698}" type="datetime1">
              <a:rPr lang="ar-SA" smtClean="0"/>
              <a:t>21/06/1440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C7D6C7-AD72-47E1-A184-934AAE104E0A}" type="datetime1">
              <a:rPr lang="ar-SA" smtClean="0"/>
              <a:t>21/06/1440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6BFEF1-FCF7-421A-A449-2879B38BE15B}" type="datetime1">
              <a:rPr lang="ar-SA" smtClean="0"/>
              <a:t>21/06/1440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60B762-4121-4653-9F31-BA648CE02417}" type="datetime1">
              <a:rPr lang="ar-SA" smtClean="0"/>
              <a:t>21/06/1440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90574B-1BC0-4122-8806-87275F4D3E6B}" type="datetime1">
              <a:rPr lang="ar-SA" smtClean="0"/>
              <a:t>21/06/1440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D70D5D-EFC1-4D16-B1A1-A513E6FC7238}" type="datetime1">
              <a:rPr lang="ar-SA" smtClean="0"/>
              <a:t>21/06/1440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5AACCB8-8F16-4D1A-AC8F-1D8FCA5CA4B2}" type="datetime1">
              <a:rPr lang="ar-SA" smtClean="0"/>
              <a:t>21/06/1440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push dir="u"/>
  </p:transition>
  <p:hf hdr="0" dt="0"/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188640"/>
            <a:ext cx="6478587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764704"/>
            <a:ext cx="2914650" cy="5616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8178" y="1449169"/>
            <a:ext cx="5666903" cy="847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مستطيل 1"/>
          <p:cNvSpPr/>
          <p:nvPr/>
        </p:nvSpPr>
        <p:spPr>
          <a:xfrm>
            <a:off x="3563888" y="2413338"/>
            <a:ext cx="525658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AE" dirty="0"/>
              <a:t>5-1 ) أعداد صفحة قياسية :-</a:t>
            </a:r>
          </a:p>
          <a:p>
            <a:r>
              <a:rPr lang="ar-AE" dirty="0"/>
              <a:t>1- ضمن القائمة تخطيط الصفحة </a:t>
            </a:r>
            <a:r>
              <a:rPr lang="en-US" dirty="0"/>
              <a:t>page layout </a:t>
            </a:r>
            <a:r>
              <a:rPr lang="ar-AE" dirty="0"/>
              <a:t>انقر الزر الحجم </a:t>
            </a:r>
            <a:r>
              <a:rPr lang="en-US" dirty="0"/>
              <a:t>size </a:t>
            </a:r>
            <a:r>
              <a:rPr lang="ar-AE" dirty="0"/>
              <a:t>واختر حجم الورقة المناسب . اذا لم تجد الحجم المطلوب ضمن المعرض , انقر " احجام الورق الاضافية " </a:t>
            </a:r>
            <a:r>
              <a:rPr lang="en-US" dirty="0"/>
              <a:t>more pager size  ,</a:t>
            </a:r>
            <a:r>
              <a:rPr lang="ar-AE" dirty="0"/>
              <a:t>وعين حجم الورق ضمن التبويب " الورق " </a:t>
            </a:r>
            <a:r>
              <a:rPr lang="en-US" dirty="0"/>
              <a:t>pager </a:t>
            </a:r>
            <a:r>
              <a:rPr lang="ar-AE" dirty="0"/>
              <a:t>في مربع الحوار "اعداد الصفحة " </a:t>
            </a:r>
            <a:r>
              <a:rPr lang="en-US" dirty="0"/>
              <a:t>page setup  .</a:t>
            </a: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9425" y="4365104"/>
            <a:ext cx="1962150" cy="2333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4167664"/>
            <a:ext cx="2066925" cy="2333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1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919337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04664"/>
            <a:ext cx="8494811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140968"/>
            <a:ext cx="3635469" cy="3012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2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5020707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60648"/>
            <a:ext cx="6478587" cy="204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3325813"/>
            <a:ext cx="6478587" cy="204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764704"/>
            <a:ext cx="8278787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717032"/>
            <a:ext cx="8278787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3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3348837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83</Words>
  <Application>Microsoft Office PowerPoint</Application>
  <PresentationFormat>عرض على الشاشة (3:4)‏</PresentationFormat>
  <Paragraphs>8</Paragraphs>
  <Slides>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انقلاب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ahmed</dc:creator>
  <cp:lastModifiedBy>ahmed</cp:lastModifiedBy>
  <cp:revision>1</cp:revision>
  <dcterms:created xsi:type="dcterms:W3CDTF">2019-02-26T13:43:28Z</dcterms:created>
  <dcterms:modified xsi:type="dcterms:W3CDTF">2019-02-26T16:18:21Z</dcterms:modified>
</cp:coreProperties>
</file>