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C1E2CE7-5F84-48FD-A8BD-9A8384702586}" type="datetimeFigureOut">
              <a:rPr lang="ar-AE" smtClean="0"/>
              <a:t>21/06/1440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4FBBD2E-582B-4367-BDE7-5D263D35B27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499665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FDD40E-DACA-48C1-BDDB-EF7CFF829085}" type="datetime1">
              <a:rPr lang="ar-SA" smtClean="0"/>
              <a:t>21/06/1440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9FC12F-64C3-488C-9DAF-187E7A22F84F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6BAFDF-F13F-46A7-8284-8B5627990836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CF040-9583-4907-A003-9BF3AFBB4DC0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14368-953B-4D1D-B8B5-72E8FD3F6E34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46D305-8F8C-4BF8-AF0B-7E43EF11F894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D81195-B515-4C84-A1A0-DBA56B1CFF0F}" type="datetime1">
              <a:rPr lang="ar-SA" smtClean="0"/>
              <a:t>21/06/1440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63CB7B-546C-47CD-9D6C-A5FA682494D6}" type="datetime1">
              <a:rPr lang="ar-SA" smtClean="0"/>
              <a:t>21/06/1440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174294-5916-43D4-BF09-6DFF847EFAB4}" type="datetime1">
              <a:rPr lang="ar-SA" smtClean="0"/>
              <a:t>21/06/1440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89A947-5A93-4C0F-97A2-A78D37AC0A47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7ADC06-ABC2-4C99-BD3B-C89969F94C97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4C1A3E-5672-49B6-976C-E799B29EFAE8}" type="datetime1">
              <a:rPr lang="ar-SA" smtClean="0"/>
              <a:t>21/06/1440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38827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6607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88640"/>
            <a:ext cx="64785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545045"/>
            <a:ext cx="64785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16" y="620688"/>
            <a:ext cx="8061623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16" y="4149080"/>
            <a:ext cx="8061623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7571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94811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49699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260648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انشاء نص مزخرف </a:t>
            </a:r>
            <a:r>
              <a:rPr lang="en-US" dirty="0"/>
              <a:t>Word Art :-</a:t>
            </a:r>
          </a:p>
          <a:p>
            <a:r>
              <a:rPr lang="en-US" dirty="0"/>
              <a:t>1- </a:t>
            </a:r>
            <a:r>
              <a:rPr lang="ar-AE" dirty="0"/>
              <a:t>من قائمة ادراج </a:t>
            </a:r>
            <a:r>
              <a:rPr lang="en-US" dirty="0"/>
              <a:t>insert </a:t>
            </a:r>
            <a:r>
              <a:rPr lang="ar-AE" dirty="0"/>
              <a:t>انقر الزر  </a:t>
            </a:r>
            <a:r>
              <a:rPr lang="en-US" dirty="0"/>
              <a:t>word art  </a:t>
            </a:r>
            <a:r>
              <a:rPr lang="ar-AE" dirty="0" err="1"/>
              <a:t>لاظهار</a:t>
            </a:r>
            <a:r>
              <a:rPr lang="ar-AE" dirty="0"/>
              <a:t> </a:t>
            </a:r>
          </a:p>
          <a:p>
            <a:r>
              <a:rPr lang="ar-AE" dirty="0"/>
              <a:t>على الزر </a:t>
            </a:r>
            <a:r>
              <a:rPr lang="en-US" dirty="0"/>
              <a:t>Word Art  .</a:t>
            </a:r>
          </a:p>
          <a:p>
            <a:r>
              <a:rPr lang="en-US" dirty="0"/>
              <a:t>2- </a:t>
            </a:r>
            <a:r>
              <a:rPr lang="ar-AE" dirty="0"/>
              <a:t>انقر على نمط </a:t>
            </a:r>
            <a:r>
              <a:rPr lang="en-US" dirty="0"/>
              <a:t>word art  </a:t>
            </a:r>
            <a:r>
              <a:rPr lang="ar-AE" dirty="0"/>
              <a:t>الذي تريده .</a:t>
            </a:r>
          </a:p>
          <a:p>
            <a:r>
              <a:rPr lang="ar-AE" dirty="0"/>
              <a:t>3- اكتب النص المطلوب . يمكنك ايضا تطبيق نمط </a:t>
            </a:r>
            <a:r>
              <a:rPr lang="en-US" dirty="0"/>
              <a:t>word Art </a:t>
            </a:r>
          </a:p>
          <a:p>
            <a:r>
              <a:rPr lang="en-US" dirty="0"/>
              <a:t> </a:t>
            </a:r>
            <a:r>
              <a:rPr lang="ar-AE" dirty="0"/>
              <a:t>على نص موجود مسبقا , وذلك بتحديد ذلك النص قبل النقر </a:t>
            </a:r>
          </a:p>
          <a:p>
            <a:r>
              <a:rPr lang="ar-AE" dirty="0"/>
              <a:t>معرض </a:t>
            </a:r>
            <a:r>
              <a:rPr lang="en-US" dirty="0"/>
              <a:t>word art .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80507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783" y="620688"/>
            <a:ext cx="3925719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97060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97</Words>
  <Application>Microsoft Office PowerPoint</Application>
  <PresentationFormat>عرض على الشاشة (3:4)‏</PresentationFormat>
  <Paragraphs>17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1</cp:revision>
  <dcterms:created xsi:type="dcterms:W3CDTF">2019-02-26T13:43:13Z</dcterms:created>
  <dcterms:modified xsi:type="dcterms:W3CDTF">2019-02-26T16:09:40Z</dcterms:modified>
</cp:coreProperties>
</file>