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AE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1F25B76D-918F-4301-AA5A-59C417E77BA7}" type="datetimeFigureOut">
              <a:rPr lang="ar-AE" smtClean="0"/>
              <a:t>21/06/1440</a:t>
            </a:fld>
            <a:endParaRPr lang="ar-AE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AE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3A25A8F-933A-4784-9B69-3CCF93982995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40526265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4B0BE3-AB73-4D06-9353-F26DA46B2FE3}" type="datetime1">
              <a:rPr lang="ar-SA" smtClean="0"/>
              <a:t>21/06/1440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CB37BB-4C26-4438-8254-6E48ACB4DF3E}" type="datetime1">
              <a:rPr lang="ar-SA" smtClean="0"/>
              <a:t>21/06/1440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2A19E1-1197-43EE-B56A-4846AA3CEB52}" type="datetime1">
              <a:rPr lang="ar-SA" smtClean="0"/>
              <a:t>21/06/1440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93F864-4BF2-468F-8E02-CDF6894A8D54}" type="datetime1">
              <a:rPr lang="ar-SA" smtClean="0"/>
              <a:t>21/06/1440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053F5A-AD93-49DA-962C-C4E32A506FDB}" type="datetime1">
              <a:rPr lang="ar-SA" smtClean="0"/>
              <a:t>21/06/1440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6D8B3E-611B-49B8-BDA4-A59053E29A05}" type="datetime1">
              <a:rPr lang="ar-SA" smtClean="0"/>
              <a:t>21/06/1440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BBE785-0767-43C0-B508-F2A7550A07CF}" type="datetime1">
              <a:rPr lang="ar-SA" smtClean="0"/>
              <a:t>21/06/1440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62907E-3C1C-433B-B831-4F4DBD988F43}" type="datetime1">
              <a:rPr lang="ar-SA" smtClean="0"/>
              <a:t>21/06/1440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5B5E21-656F-47D4-8ADB-9BBF5F2D2BD4}" type="datetime1">
              <a:rPr lang="ar-SA" smtClean="0"/>
              <a:t>21/06/1440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024939-6225-44EC-B1AF-ACDDD96E2094}" type="datetime1">
              <a:rPr lang="ar-SA" smtClean="0"/>
              <a:t>21/06/1440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40E2E7-2F4A-4859-AB94-E55DD4DA49A7}" type="datetime1">
              <a:rPr lang="ar-SA" smtClean="0"/>
              <a:t>21/06/1440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A09DF6B-668B-4A31-86BD-4ACCA153465F}" type="datetime1">
              <a:rPr lang="ar-SA" smtClean="0"/>
              <a:t>21/06/1440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push dir="u"/>
  </p:transition>
  <p:hf hdr="0" dt="0"/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75927"/>
            <a:ext cx="6478587" cy="204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725487"/>
            <a:ext cx="8422803" cy="1983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5999" y="2606526"/>
            <a:ext cx="6478587" cy="204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068960"/>
            <a:ext cx="8422803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1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1436976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92696"/>
            <a:ext cx="8566819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717032"/>
            <a:ext cx="8566819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2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7029969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832" y="548680"/>
            <a:ext cx="8350795" cy="54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3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773718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476672"/>
            <a:ext cx="6478587" cy="204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96752"/>
            <a:ext cx="8674323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4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092927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332656"/>
            <a:ext cx="6478587" cy="204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96752"/>
            <a:ext cx="8134771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5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60691178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8578" y="476672"/>
            <a:ext cx="4430206" cy="5472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6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7122777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7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73452718"/>
      </p:ext>
    </p:extLst>
  </p:cSld>
  <p:clrMapOvr>
    <a:masterClrMapping/>
  </p:clrMapOvr>
  <p:transition spd="slow">
    <p:push dir="u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0</TotalTime>
  <Words>56</Words>
  <Application>Microsoft Office PowerPoint</Application>
  <PresentationFormat>عرض على الشاشة (3:4)‏</PresentationFormat>
  <Paragraphs>14</Paragraphs>
  <Slides>7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انقلاب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ahmed</dc:creator>
  <cp:lastModifiedBy>ahmed</cp:lastModifiedBy>
  <cp:revision>1</cp:revision>
  <dcterms:created xsi:type="dcterms:W3CDTF">2019-02-26T13:43:02Z</dcterms:created>
  <dcterms:modified xsi:type="dcterms:W3CDTF">2019-02-26T16:01:13Z</dcterms:modified>
</cp:coreProperties>
</file>