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AE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C4E4A47-9EE8-4557-89EC-8C07EAAD2D99}" type="datetimeFigureOut">
              <a:rPr lang="ar-AE" smtClean="0"/>
              <a:t>21/06/1440</a:t>
            </a:fld>
            <a:endParaRPr lang="ar-AE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AE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F017530-EB5F-46B3-84A5-CF42EB78BCB8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4256904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515F03-81A7-4DB6-A294-A4CA4C481A57}" type="datetime1">
              <a:rPr lang="ar-SA" smtClean="0"/>
              <a:t>21/06/1440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 /قسم علوم الحاسبات</a:t>
            </a:r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14FA3D-1EEE-42AE-9CD7-85121940C797}" type="datetime1">
              <a:rPr lang="ar-SA" smtClean="0"/>
              <a:t>21/06/1440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 /قسم علوم الحاسبات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546F60-C508-4716-8DB1-BB4F00B4C9E3}" type="datetime1">
              <a:rPr lang="ar-SA" smtClean="0"/>
              <a:t>21/06/1440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 /قسم علوم الحاسبات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55C0FF-0CF7-4D84-A928-40157CBC2880}" type="datetime1">
              <a:rPr lang="ar-SA" smtClean="0"/>
              <a:t>21/06/1440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 /قسم علوم الحاسبات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4CA5C4-1719-41F5-AE97-3716F98186CB}" type="datetime1">
              <a:rPr lang="ar-SA" smtClean="0"/>
              <a:t>21/06/1440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 /قسم علوم الحاسبات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6DE6D1-C892-41EC-B42C-173592CA6A43}" type="datetime1">
              <a:rPr lang="ar-SA" smtClean="0"/>
              <a:t>21/06/1440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 /قسم علوم الحاسبات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524335-F2A2-4F10-8469-B8DADC719DE8}" type="datetime1">
              <a:rPr lang="ar-SA" smtClean="0"/>
              <a:t>21/06/1440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 /قسم علوم الحاسبات</a:t>
            </a:r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FFFA87-4024-452F-982E-8BD533E3EAB4}" type="datetime1">
              <a:rPr lang="ar-SA" smtClean="0"/>
              <a:t>21/06/1440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 /قسم علوم الحاسبات</a:t>
            </a:r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B71088-390B-4453-B5CF-AE77B3835018}" type="datetime1">
              <a:rPr lang="ar-SA" smtClean="0"/>
              <a:t>21/06/1440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 /قسم علوم الحاسبات</a:t>
            </a:r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E88E7D-5141-46D9-84C5-F64F7FB188CF}" type="datetime1">
              <a:rPr lang="ar-SA" smtClean="0"/>
              <a:t>21/06/1440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 /قسم علوم الحاسبات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6C0256-3403-49DE-BF6D-C66D07D77907}" type="datetime1">
              <a:rPr lang="ar-SA" smtClean="0"/>
              <a:t>21/06/1440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 /قسم علوم الحاسبات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FF45050-086D-422E-B9A6-6093FA252CB8}" type="datetime1">
              <a:rPr lang="ar-SA" smtClean="0"/>
              <a:t>21/06/1440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ar-SA" smtClean="0"/>
              <a:t>كلية التربية الاساسية /قسم علوم الحاسبات</a:t>
            </a:r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 dir="u"/>
  </p:transition>
  <p:hf hdr="0" dt="0"/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98475"/>
            <a:ext cx="7920880" cy="293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293096"/>
            <a:ext cx="7920880" cy="111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كلية التربية الاساسية /قسم علوم الحاسبات</a:t>
            </a:r>
            <a:endParaRPr lang="ar-SA"/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871862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404664"/>
            <a:ext cx="6478587" cy="5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008" y="1700808"/>
            <a:ext cx="8213300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كلية التربية الاساسية /قسم علوم الحاسبات</a:t>
            </a:r>
            <a:endParaRPr lang="ar-SA"/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159138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816" y="764704"/>
            <a:ext cx="8573515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كلية التربية الاساسية /قسم علوم الحاسبات</a:t>
            </a:r>
            <a:endParaRPr lang="ar-SA"/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89055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60648"/>
            <a:ext cx="6478587" cy="204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836712"/>
            <a:ext cx="8782843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135471"/>
            <a:ext cx="8751579" cy="115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كلية التربية الاساسية /قسم علوم الحاسبات</a:t>
            </a:r>
            <a:endParaRPr lang="ar-SA"/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448023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692696"/>
            <a:ext cx="6478587" cy="204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897483"/>
            <a:ext cx="8710835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3235265"/>
            <a:ext cx="8710834" cy="3146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كلية التربية الاساسية /قسم علوم الحاسبات</a:t>
            </a:r>
            <a:endParaRPr lang="ar-SA"/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83924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0</TotalTime>
  <Words>40</Words>
  <Application>Microsoft Office PowerPoint</Application>
  <PresentationFormat>عرض على الشاشة (3:4)‏</PresentationFormat>
  <Paragraphs>10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انقلاب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ahmed</dc:creator>
  <cp:lastModifiedBy>ahmed</cp:lastModifiedBy>
  <cp:revision>1</cp:revision>
  <dcterms:created xsi:type="dcterms:W3CDTF">2019-02-26T13:42:50Z</dcterms:created>
  <dcterms:modified xsi:type="dcterms:W3CDTF">2019-02-26T15:51:54Z</dcterms:modified>
</cp:coreProperties>
</file>