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4E4A47-9EE8-4557-89EC-8C07EAAD2D99}" type="datetimeFigureOut">
              <a:rPr lang="ar-AE" smtClean="0"/>
              <a:t>21/06/1440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F017530-EB5F-46B3-84A5-CF42EB78BCB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256904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15F03-81A7-4DB6-A294-A4CA4C481A57}" type="datetime1">
              <a:rPr lang="ar-SA" smtClean="0"/>
              <a:t>21/06/1440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4FA3D-1EEE-42AE-9CD7-85121940C797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546F60-C508-4716-8DB1-BB4F00B4C9E3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55C0FF-0CF7-4D84-A928-40157CBC2880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4CA5C4-1719-41F5-AE97-3716F98186CB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6DE6D1-C892-41EC-B42C-173592CA6A43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524335-F2A2-4F10-8469-B8DADC719DE8}" type="datetime1">
              <a:rPr lang="ar-SA" smtClean="0"/>
              <a:t>21/06/1440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FFFA87-4024-452F-982E-8BD533E3EAB4}" type="datetime1">
              <a:rPr lang="ar-SA" smtClean="0"/>
              <a:t>21/06/1440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71088-390B-4453-B5CF-AE77B3835018}" type="datetime1">
              <a:rPr lang="ar-SA" smtClean="0"/>
              <a:t>21/06/1440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E88E7D-5141-46D9-84C5-F64F7FB188CF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6C0256-3403-49DE-BF6D-C66D07D77907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FF45050-086D-422E-B9A6-6093FA252CB8}" type="datetime1">
              <a:rPr lang="ar-SA" smtClean="0"/>
              <a:t>21/06/1440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98475"/>
            <a:ext cx="7920880" cy="293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93096"/>
            <a:ext cx="792088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71862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04664"/>
            <a:ext cx="6478587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08" y="1700808"/>
            <a:ext cx="821330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5913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16" y="764704"/>
            <a:ext cx="8573515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055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0648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782843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35471"/>
            <a:ext cx="8751579" cy="11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4802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92696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97483"/>
            <a:ext cx="8710835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235265"/>
            <a:ext cx="8710834" cy="314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392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40</Words>
  <Application>Microsoft Office PowerPoint</Application>
  <PresentationFormat>عرض على الشاشة (3:4)‏</PresentationFormat>
  <Paragraphs>10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1</cp:revision>
  <dcterms:created xsi:type="dcterms:W3CDTF">2019-02-26T13:42:50Z</dcterms:created>
  <dcterms:modified xsi:type="dcterms:W3CDTF">2019-02-26T15:51:54Z</dcterms:modified>
</cp:coreProperties>
</file>