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2F9322E-3DE2-415C-ACF4-C5A14D23B542}" type="datetimeFigureOut">
              <a:rPr lang="ar-AE" smtClean="0"/>
              <a:t>21/06/1440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6FA9692-5117-4620-A7D9-48194D6627CD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040911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10582-4ACD-4843-B93D-E035F4583610}" type="datetime1">
              <a:rPr lang="ar-SA" smtClean="0"/>
              <a:t>21/06/1440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15E345-9EC5-48F4-8C66-8FC88B0F9DDB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107944-69B6-4446-A33B-0CB5C571CA46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062C1-0B9A-4F0F-A0ED-441F5C75C68B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CBE8E0-9550-4CDE-916F-D4126D62C7EE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5C423-709A-40AB-9259-0F3EF21BE93E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80FC2-F40B-4A93-BB52-67C3852A6FC0}" type="datetime1">
              <a:rPr lang="ar-SA" smtClean="0"/>
              <a:t>21/06/1440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70306E-56EC-4F3B-AB8C-8B0475A61152}" type="datetime1">
              <a:rPr lang="ar-SA" smtClean="0"/>
              <a:t>21/06/1440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0A86BF-8762-494E-8AB8-6128ED12638B}" type="datetime1">
              <a:rPr lang="ar-SA" smtClean="0"/>
              <a:t>21/06/1440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E4D18C-6155-490F-A48C-1BBFC2ACAD6D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C07F27-6008-4CB7-8250-121BB46DF884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D68E574-F028-49C0-95CC-04A724FCFDF2}" type="datetime1">
              <a:rPr lang="ar-SA" smtClean="0"/>
              <a:t>21/06/1440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hf hdr="0" dt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04664"/>
            <a:ext cx="6478587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017" y="1124744"/>
            <a:ext cx="8136904" cy="256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63860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602315" cy="3806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151427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278787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450432"/>
            <a:ext cx="8062763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584294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36" y="1340768"/>
            <a:ext cx="8655843" cy="43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481116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566819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3421358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259613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03" y="4435080"/>
            <a:ext cx="7594454" cy="290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42237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8422803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2500472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28595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33788"/>
            <a:ext cx="8285956" cy="73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74056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64</Words>
  <Application>Microsoft Office PowerPoint</Application>
  <PresentationFormat>عرض على الشاشة (3:4)‏</PresentationFormat>
  <Paragraphs>16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2</cp:revision>
  <dcterms:created xsi:type="dcterms:W3CDTF">2019-02-26T13:42:37Z</dcterms:created>
  <dcterms:modified xsi:type="dcterms:W3CDTF">2019-02-26T15:26:56Z</dcterms:modified>
</cp:coreProperties>
</file>