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3C0A39F-6ABF-4008-9D1F-8A6FC3C814B2}" type="datetimeFigureOut">
              <a:rPr lang="ar-AE" smtClean="0"/>
              <a:t>21/06/1440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4344341-9BEE-4768-942D-20E9C9C13F3B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46548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AC3E64-FB3B-4D69-9A57-40E760743ACD}" type="datetime1">
              <a:rPr lang="ar-SA" smtClean="0"/>
              <a:t>21/06/1440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C07CB0-FD1F-43C0-AB25-B34F23D39771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9B159C-C0D2-4F03-964B-218EE1716035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F1567-42B1-4E0B-851F-02556C62181B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5891E-8250-4850-A8CA-A7A1A4F5062E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7D9174-C826-4F84-9908-E1FF35E33E26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BE44B-7EE8-4E1D-8EA3-288AECC69694}" type="datetime1">
              <a:rPr lang="ar-SA" smtClean="0"/>
              <a:t>21/06/1440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BB96A-221F-4F49-8DE9-F8E87CAD3994}" type="datetime1">
              <a:rPr lang="ar-SA" smtClean="0"/>
              <a:t>21/06/1440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08247A-7D21-4ED2-A61C-427DE9856BEA}" type="datetime1">
              <a:rPr lang="ar-SA" smtClean="0"/>
              <a:t>21/06/1440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FA586-369D-4977-98AB-13D49E495742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5A73C-07FB-4BB6-8D97-CAE8D0500E79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2755A21-E271-4F3B-80AB-B23CA5A3C48B}" type="datetime1">
              <a:rPr lang="ar-SA" smtClean="0"/>
              <a:t>21/06/1440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35292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49" y="5229200"/>
            <a:ext cx="7918746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94837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619125"/>
            <a:ext cx="6623050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75831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2656"/>
            <a:ext cx="6478587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8123087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57680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92" y="980728"/>
            <a:ext cx="8175004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77851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44880"/>
            <a:ext cx="8009107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04987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45232"/>
            <a:ext cx="827878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94162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48</Words>
  <Application>Microsoft Office PowerPoint</Application>
  <PresentationFormat>عرض على الشاشة (3:4)‏</PresentationFormat>
  <Paragraphs>12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2019-02-26T13:42:26Z</dcterms:created>
  <dcterms:modified xsi:type="dcterms:W3CDTF">2019-02-26T15:14:48Z</dcterms:modified>
</cp:coreProperties>
</file>