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7"/>
  </p:notesMasterIdLst>
  <p:sldIdLst>
    <p:sldId id="262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EC5CDFE-85A8-4777-AF9E-4B9E6BF65DDA}" type="datetimeFigureOut">
              <a:rPr lang="ar-AE" smtClean="0"/>
              <a:t>21/06/1440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640F915-C80F-4BB8-9044-E26F77EA9FA3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110668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B08724-6B49-4453-9D62-E208326A3777}" type="datetime1">
              <a:rPr lang="ar-SA" smtClean="0"/>
              <a:t>21/06/1440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708728-CA29-4CD6-8B9F-837F045C2C99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EEF98-528A-4C9A-9155-FC038CF5AA94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DC36F-A1F3-4189-97BB-8B3C67AC3F8E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9E6E79-62FA-4731-84B5-FEFDB2159CD4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8CAAD-34FE-417E-8B67-F9BFFC26629D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09236F-FF5B-44C4-B424-378E2CDE5DD0}" type="datetime1">
              <a:rPr lang="ar-SA" smtClean="0"/>
              <a:t>21/06/1440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4A7561-BDFC-4E07-A6E0-2108E15CAC91}" type="datetime1">
              <a:rPr lang="ar-SA" smtClean="0"/>
              <a:t>21/06/1440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983525-201D-42C2-9CD9-CD90E8330C98}" type="datetime1">
              <a:rPr lang="ar-SA" smtClean="0"/>
              <a:t>21/06/1440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7124C5-D917-4181-8164-393E52BAB0FC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298A8A-343B-4AE9-B1F2-6A1652E64825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A8CFF78-2E9D-4077-9E6A-9109FC88D646}" type="datetime1">
              <a:rPr lang="ar-SA" smtClean="0"/>
              <a:t>21/06/1440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04664"/>
            <a:ext cx="8136904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2060848"/>
            <a:ext cx="8136904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501008"/>
            <a:ext cx="8136905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57301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851402"/>
            <a:ext cx="4176463" cy="180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05064"/>
            <a:ext cx="8206779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360608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8574334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50714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134771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82905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04664"/>
            <a:ext cx="50292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916238"/>
            <a:ext cx="6478587" cy="102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4909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40</Words>
  <Application>Microsoft Office PowerPoint</Application>
  <PresentationFormat>عرض على الشاشة (3:4)‏</PresentationFormat>
  <Paragraphs>10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1</cp:revision>
  <dcterms:created xsi:type="dcterms:W3CDTF">2019-02-26T13:42:12Z</dcterms:created>
  <dcterms:modified xsi:type="dcterms:W3CDTF">2019-02-26T15:03:11Z</dcterms:modified>
</cp:coreProperties>
</file>