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4252BB1-F7DB-4574-87A8-7AE63DB2A0C7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30338EB-855A-45F4-84FD-2D9D844E2B0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846121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A6A4C1-6BDF-49AA-AEDE-7D11E4BBBE18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F8093C-96EF-4853-8D82-9651298096A1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3264C0-1919-44FB-8FD8-0A82DB743264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A729C-72A1-4146-B64A-4762C1764015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B89B2E-378D-4B44-8CAC-8D1BD5ACE26D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98C7A-DC22-46F6-B162-EFDC10F23428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6868C8-56AC-4591-9F20-2E106FD66B8D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58F4E-2637-4C19-86E5-22617F0D5876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FE50EB-AB61-4091-A05B-81305B635D8A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1C66B9-C2AA-4EA6-85E2-A093CADF934D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E55AB-FAC5-432A-8C90-478DF44CFE24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AA0B0E-517A-4C45-B831-D98635FFFAEA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7732"/>
            <a:ext cx="8710835" cy="64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710835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74434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3882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1600200"/>
            <a:ext cx="6370637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3406191" y="5517232"/>
            <a:ext cx="2329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/>
              <a:t>شكل رقم 3 يبين تبويب الفقرة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2879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AE" dirty="0"/>
          </a:p>
          <a:p>
            <a:r>
              <a:rPr lang="ar-AE" dirty="0"/>
              <a:t>2-3 ) تبويب الحافظة</a:t>
            </a:r>
            <a:r>
              <a:rPr lang="en-US" dirty="0"/>
              <a:t>Clipboard   :-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2-3 ) </a:t>
            </a:r>
            <a:r>
              <a:rPr lang="ar-AE" dirty="0"/>
              <a:t>محتويات الحافظة </a:t>
            </a:r>
            <a:r>
              <a:rPr lang="en-US" dirty="0"/>
              <a:t>Clipboard : </a:t>
            </a:r>
            <a:endParaRPr lang="ar-A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188862"/>
            <a:ext cx="8352928" cy="3760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9797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75200" cy="595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4289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76" y="404664"/>
            <a:ext cx="874846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69" y="5301208"/>
            <a:ext cx="8539355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4501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52" y="1268760"/>
            <a:ext cx="8206779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5831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35079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4436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74</Words>
  <Application>Microsoft Office PowerPoint</Application>
  <PresentationFormat>عرض على الشاشة (3:4)‏</PresentationFormat>
  <Paragraphs>20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2019-02-26T13:41:51Z</dcterms:created>
  <dcterms:modified xsi:type="dcterms:W3CDTF">2019-02-26T14:55:13Z</dcterms:modified>
</cp:coreProperties>
</file>