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664FDE7-FD02-40E6-AB30-4E849F0E2075}" type="datetimeFigureOut">
              <a:rPr lang="ar-AE" smtClean="0"/>
              <a:t>21/06/1440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1D810D5-2F3B-437F-9813-4F905478B645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782328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9C510-1CB3-4A2F-BC3F-B856D022754B}" type="datetime1">
              <a:rPr lang="ar-SA" smtClean="0"/>
              <a:t>21/06/1440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5A88D2-FB2A-4E40-96E6-1E8A9446A50F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39172-C602-4CA4-BDDD-50F9D1C66A25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50053D-3343-44AF-BB63-D9A12B850CDF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D4B34-06E2-4EED-8A6D-34B0D91BA398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C18721-8FC8-48F4-A0BD-6C1C93737524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FDABBF-F0DC-4EC9-B92C-63ACCF7DA9BB}" type="datetime1">
              <a:rPr lang="ar-SA" smtClean="0"/>
              <a:t>21/06/1440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2025E-9828-4486-94E3-0B5579E60260}" type="datetime1">
              <a:rPr lang="ar-SA" smtClean="0"/>
              <a:t>21/06/1440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CE764C-A419-4F95-9506-FB3437D8091E}" type="datetime1">
              <a:rPr lang="ar-SA" smtClean="0"/>
              <a:t>21/06/1440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B60DF8-76A8-465E-843F-C7136689DA8B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4AA4E-8891-4F18-94AD-A1AA5FF367D1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2C39018-CFCF-44C3-BF36-C00734DB1171}" type="datetime1">
              <a:rPr lang="ar-SA" smtClean="0"/>
              <a:t>21/06/1440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20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7.png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9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png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16.png"/><Relationship Id="rId4" Type="http://schemas.openxmlformats.org/officeDocument/2006/relationships/image" Target="../media/image13.png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566819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52936"/>
            <a:ext cx="8566819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869160"/>
            <a:ext cx="8566819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784303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494811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8470011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16832"/>
            <a:ext cx="8494811" cy="4357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125757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38827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93" y="1628800"/>
            <a:ext cx="3810000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496" y="5589240"/>
            <a:ext cx="64785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67940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566819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140968"/>
            <a:ext cx="8570227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159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910133"/>
              </p:ext>
            </p:extLst>
          </p:nvPr>
        </p:nvGraphicFramePr>
        <p:xfrm>
          <a:off x="323528" y="404664"/>
          <a:ext cx="8442548" cy="6120683"/>
        </p:xfrm>
        <a:graphic>
          <a:graphicData uri="http://schemas.openxmlformats.org/drawingml/2006/table">
            <a:tbl>
              <a:tblPr rtl="1" firstRow="1" firstCol="1" bandRow="1"/>
              <a:tblGrid>
                <a:gridCol w="513578"/>
                <a:gridCol w="2963221"/>
                <a:gridCol w="1892043"/>
                <a:gridCol w="3073706"/>
              </a:tblGrid>
              <a:tr h="1514363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ت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الايعاز  (الايقونة )ووظفيته (الطريقة الاولى 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عمله باستخدام لوحة المفاتيح ( الطريقة الثانية 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788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      </a:t>
                      </a: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: جعل النص محاذاة اليمين 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/>
                          <a:ea typeface="Calibri"/>
                          <a:cs typeface="Arial"/>
                        </a:rPr>
                        <a:t>Ctrl+R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</a:tr>
              <a:tr h="504788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   : جعل النص محاذاة الوسط 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/>
                          <a:ea typeface="Calibri"/>
                          <a:cs typeface="Arial"/>
                        </a:rPr>
                        <a:t>Ctrl+ 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</a:tr>
              <a:tr h="504788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  : جعل الكتابة محاذاة اليمين 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/>
                          <a:ea typeface="Calibri"/>
                          <a:cs typeface="Arial"/>
                        </a:rPr>
                        <a:t>Ctrl +R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</a:tr>
              <a:tr h="504788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 المسافة البادئة للفقرات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</a:tr>
              <a:tr h="504788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   ضبط المسافة بين اسطر الفقرات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</a:tr>
              <a:tr h="1041190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   تعيين محاذاة النص لليمين او اليسار بصورة مباشرة                         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</a:tr>
              <a:tr h="1041190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انشاء قوائم نقطية او رقمية</a:t>
                      </a:r>
                      <a:r>
                        <a:rPr lang="ar-SA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كائن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961559"/>
              </p:ext>
            </p:extLst>
          </p:nvPr>
        </p:nvGraphicFramePr>
        <p:xfrm>
          <a:off x="323528" y="476672"/>
          <a:ext cx="2941563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Bitmap Image" r:id="rId3" imgW="2676899" imgH="819048" progId="Paint.Picture">
                  <p:embed/>
                </p:oleObj>
              </mc:Choice>
              <mc:Fallback>
                <p:oleObj name="Bitmap Image" r:id="rId3" imgW="2676899" imgH="819048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76672"/>
                        <a:ext cx="2941563" cy="777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كائن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2672714"/>
              </p:ext>
            </p:extLst>
          </p:nvPr>
        </p:nvGraphicFramePr>
        <p:xfrm>
          <a:off x="7956376" y="1988840"/>
          <a:ext cx="220663" cy="21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Bitmap Image" r:id="rId5" imgW="219222" imgH="209524" progId="Paint.Picture">
                  <p:embed/>
                </p:oleObj>
              </mc:Choice>
              <mc:Fallback>
                <p:oleObj name="Bitmap Image" r:id="rId5" imgW="219222" imgH="209524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376" y="1988840"/>
                        <a:ext cx="220663" cy="21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كائن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381108"/>
              </p:ext>
            </p:extLst>
          </p:nvPr>
        </p:nvGraphicFramePr>
        <p:xfrm>
          <a:off x="8028384" y="2492896"/>
          <a:ext cx="198438" cy="18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Bitmap Image" r:id="rId7" imgW="190426" imgH="181096" progId="Paint.Picture">
                  <p:embed/>
                </p:oleObj>
              </mc:Choice>
              <mc:Fallback>
                <p:oleObj name="Bitmap Image" r:id="rId7" imgW="190426" imgH="181096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8384" y="2492896"/>
                        <a:ext cx="198438" cy="18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كائن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54590"/>
              </p:ext>
            </p:extLst>
          </p:nvPr>
        </p:nvGraphicFramePr>
        <p:xfrm>
          <a:off x="8028384" y="3140968"/>
          <a:ext cx="198438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Bitmap Image" r:id="rId9" imgW="190426" imgH="247685" progId="Paint.Picture">
                  <p:embed/>
                </p:oleObj>
              </mc:Choice>
              <mc:Fallback>
                <p:oleObj name="Bitmap Image" r:id="rId9" imgW="190426" imgH="247685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8384" y="3140968"/>
                        <a:ext cx="198438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كائن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5701969"/>
              </p:ext>
            </p:extLst>
          </p:nvPr>
        </p:nvGraphicFramePr>
        <p:xfrm>
          <a:off x="7740352" y="5085184"/>
          <a:ext cx="49530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Bitmap Image" r:id="rId11" imgW="495369" imgH="352474" progId="Paint.Picture">
                  <p:embed/>
                </p:oleObj>
              </mc:Choice>
              <mc:Fallback>
                <p:oleObj name="Bitmap Image" r:id="rId11" imgW="495369" imgH="352474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352" y="5085184"/>
                        <a:ext cx="495300" cy="35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كائن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9142016"/>
              </p:ext>
            </p:extLst>
          </p:nvPr>
        </p:nvGraphicFramePr>
        <p:xfrm>
          <a:off x="7740352" y="4149080"/>
          <a:ext cx="396875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Bitmap Image" r:id="rId13" imgW="295238" imgH="285866" progId="Paint.Picture">
                  <p:embed/>
                </p:oleObj>
              </mc:Choice>
              <mc:Fallback>
                <p:oleObj name="Bitmap Image" r:id="rId13" imgW="295238" imgH="285866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352" y="4149080"/>
                        <a:ext cx="396875" cy="28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كائن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125228"/>
              </p:ext>
            </p:extLst>
          </p:nvPr>
        </p:nvGraphicFramePr>
        <p:xfrm>
          <a:off x="7596336" y="6165304"/>
          <a:ext cx="5175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Bitmap Image" r:id="rId15" imgW="514422" imgH="295238" progId="Paint.Picture">
                  <p:embed/>
                </p:oleObj>
              </mc:Choice>
              <mc:Fallback>
                <p:oleObj name="Bitmap Image" r:id="rId15" imgW="514422" imgH="295238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336" y="6165304"/>
                        <a:ext cx="517525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كائن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7207379"/>
              </p:ext>
            </p:extLst>
          </p:nvPr>
        </p:nvGraphicFramePr>
        <p:xfrm>
          <a:off x="5364088" y="3429000"/>
          <a:ext cx="9906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Bitmap Image" r:id="rId17" imgW="990738" imgH="333333" progId="Paint.Picture">
                  <p:embed/>
                </p:oleObj>
              </mc:Choice>
              <mc:Fallback>
                <p:oleObj name="Bitmap Image" r:id="rId17" imgW="990738" imgH="333333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3429000"/>
                        <a:ext cx="990600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12" name="عنصر نائب لرقم الشريحة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26003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782843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88969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</TotalTime>
  <Words>126</Words>
  <Application>Microsoft Office PowerPoint</Application>
  <PresentationFormat>عرض على الشاشة (3:4)‏</PresentationFormat>
  <Paragraphs>38</Paragraphs>
  <Slides>6</Slides>
  <Notes>0</Notes>
  <HiddenSlides>0</HiddenSlides>
  <MMClips>0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8" baseType="lpstr">
      <vt:lpstr>انقلاب</vt:lpstr>
      <vt:lpstr>Paintbrush Picture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2</cp:revision>
  <dcterms:created xsi:type="dcterms:W3CDTF">2019-02-26T13:41:40Z</dcterms:created>
  <dcterms:modified xsi:type="dcterms:W3CDTF">2019-02-26T14:40:34Z</dcterms:modified>
</cp:coreProperties>
</file>