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6B6CE3C-2EFC-4F45-87F7-8C7DB68237E4}" type="datetimeFigureOut">
              <a:rPr lang="ar-AE" smtClean="0"/>
              <a:t>21/06/1440</a:t>
            </a:fld>
            <a:endParaRPr lang="ar-AE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AE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1B082BA-D4AB-4FB3-86F5-E31B3EFC5F54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8588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436839-EFF8-42F4-AC57-DCB5E1CFB89F}" type="datetime1">
              <a:rPr lang="ar-SA" smtClean="0"/>
              <a:t>21/06/1440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985553-93AF-4C1D-9604-BA126AB4522E}" type="datetime1">
              <a:rPr lang="ar-SA" smtClean="0"/>
              <a:t>21/06/1440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F4E0D9-6E13-48A3-8271-C3B4D75E26BE}" type="datetime1">
              <a:rPr lang="ar-SA" smtClean="0"/>
              <a:t>21/06/1440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87315C-8308-475F-B693-442683D6A98A}" type="datetime1">
              <a:rPr lang="ar-SA" smtClean="0"/>
              <a:t>21/06/1440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0FB83B-7296-45BF-8A72-79204F972B9A}" type="datetime1">
              <a:rPr lang="ar-SA" smtClean="0"/>
              <a:t>21/06/1440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B5D927-310F-43D9-8C0F-A8FCBA0DCFD3}" type="datetime1">
              <a:rPr lang="ar-SA" smtClean="0"/>
              <a:t>21/06/1440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F5F7CF-36CA-4AA6-A804-7C2AFB1E09D1}" type="datetime1">
              <a:rPr lang="ar-SA" smtClean="0"/>
              <a:t>21/06/1440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7AECF3-E634-4662-A9F5-BB85D3B9540E}" type="datetime1">
              <a:rPr lang="ar-SA" smtClean="0"/>
              <a:t>21/06/1440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EE0502-E762-4AB0-81E4-8378564384EA}" type="datetime1">
              <a:rPr lang="ar-SA" smtClean="0"/>
              <a:t>21/06/1440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FBF5DC-5182-46B7-8EE3-EF30930C3EC7}" type="datetime1">
              <a:rPr lang="ar-SA" smtClean="0"/>
              <a:t>21/06/1440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9F0CCB-30D6-47A8-9407-CA2C4CD63BD1}" type="datetime1">
              <a:rPr lang="ar-SA" smtClean="0"/>
              <a:t>21/06/1440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42CAB24-F07F-4700-8E8F-454E92174BE0}" type="datetime1">
              <a:rPr lang="ar-SA" smtClean="0"/>
              <a:t>21/06/1440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286000" y="404664"/>
            <a:ext cx="6534472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>
              <a:lnSpc>
                <a:spcPct val="115000"/>
              </a:lnSpc>
            </a:pPr>
            <a:r>
              <a:rPr lang="ar-IQ" b="1" dirty="0">
                <a:ea typeface="Calibri"/>
              </a:rPr>
              <a:t>1-5 مكونات نافذة البرنامج </a:t>
            </a:r>
            <a:r>
              <a:rPr lang="en-US" b="1" dirty="0">
                <a:latin typeface="Arial"/>
                <a:ea typeface="Calibri"/>
                <a:cs typeface="Arial"/>
              </a:rPr>
              <a:t>Microsoft Word</a:t>
            </a:r>
            <a:r>
              <a:rPr lang="ar-IQ" b="1" dirty="0">
                <a:ea typeface="Calibri"/>
              </a:rPr>
              <a:t> </a:t>
            </a:r>
            <a:endParaRPr lang="en-US" sz="1400" dirty="0">
              <a:ea typeface="Calibri"/>
              <a:cs typeface="Arial"/>
            </a:endParaRPr>
          </a:p>
          <a:p>
            <a:pPr marL="342900" lvl="0" indent="-342900" algn="justLow">
              <a:lnSpc>
                <a:spcPct val="115000"/>
              </a:lnSpc>
              <a:buFont typeface="+mj-lt"/>
              <a:buAutoNum type="arabicPeriod"/>
            </a:pPr>
            <a:r>
              <a:rPr lang="ar-IQ" b="1" dirty="0">
                <a:ea typeface="Calibri"/>
              </a:rPr>
              <a:t>5-1 شريط العنوان </a:t>
            </a:r>
            <a:r>
              <a:rPr lang="en-US" b="1" dirty="0">
                <a:latin typeface="Arial"/>
                <a:ea typeface="Calibri"/>
                <a:cs typeface="Arial"/>
              </a:rPr>
              <a:t>title bar </a:t>
            </a:r>
            <a:r>
              <a:rPr lang="ar-IQ" b="1" dirty="0">
                <a:ea typeface="Calibri"/>
              </a:rPr>
              <a:t>:- </a:t>
            </a:r>
            <a:endParaRPr lang="en-US" sz="1400" dirty="0">
              <a:ea typeface="Calibri"/>
              <a:cs typeface="Arial"/>
            </a:endParaRPr>
          </a:p>
        </p:txBody>
      </p:sp>
      <p:pic>
        <p:nvPicPr>
          <p:cNvPr id="102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0605"/>
            <a:ext cx="8376642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مستطيل 2"/>
          <p:cNvSpPr/>
          <p:nvPr/>
        </p:nvSpPr>
        <p:spPr>
          <a:xfrm>
            <a:off x="323528" y="1916832"/>
            <a:ext cx="8376642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>
              <a:lnSpc>
                <a:spcPct val="115000"/>
              </a:lnSpc>
            </a:pPr>
            <a:r>
              <a:rPr lang="ar-IQ" b="1" dirty="0">
                <a:ea typeface="Calibri"/>
              </a:rPr>
              <a:t>وسمي شريط العنوان لأنه يحتوي على عنوان البرنامج المفتوح وكذلك على زري التصغير والتكبير والاغلاق  بالإضافة الى امكانية وضع شريط ادوات الوصول السريع ( الذي يحتوي على ايقونات الحفظ والتراجع والفتح وغيرها من ادوات التي يتحكم بها المستخدم ) .</a:t>
            </a:r>
            <a:endParaRPr lang="en-US" sz="1400" dirty="0">
              <a:ea typeface="Calibri"/>
              <a:cs typeface="Arial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5009737" y="3216238"/>
            <a:ext cx="3690433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43000" lvl="2" indent="-228600" algn="justLow">
              <a:lnSpc>
                <a:spcPct val="115000"/>
              </a:lnSpc>
              <a:buFont typeface="+mj-lt"/>
              <a:buAutoNum type="arabicPeriod" startAt="2"/>
            </a:pPr>
            <a:r>
              <a:rPr lang="ar-IQ" b="1" dirty="0">
                <a:ea typeface="Calibri"/>
              </a:rPr>
              <a:t>شريط القوائم </a:t>
            </a:r>
            <a:r>
              <a:rPr lang="en-US" b="1" dirty="0">
                <a:latin typeface="Arial"/>
                <a:ea typeface="Calibri"/>
                <a:cs typeface="Arial"/>
              </a:rPr>
              <a:t>minus bar </a:t>
            </a:r>
            <a:r>
              <a:rPr lang="ar-IQ" b="1" dirty="0">
                <a:ea typeface="Calibri"/>
              </a:rPr>
              <a:t>:-</a:t>
            </a:r>
            <a:endParaRPr lang="en-US" sz="1400" dirty="0">
              <a:ea typeface="Calibri"/>
              <a:cs typeface="Arial"/>
            </a:endParaRPr>
          </a:p>
        </p:txBody>
      </p:sp>
      <p:pic>
        <p:nvPicPr>
          <p:cNvPr id="1027" name="Picture 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3627120"/>
            <a:ext cx="8376642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701" y="4365104"/>
            <a:ext cx="8250381" cy="2347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744298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9"/>
            <a:ext cx="8662784" cy="6374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083987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544842" y="260648"/>
            <a:ext cx="6419646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Low">
              <a:lnSpc>
                <a:spcPct val="115000"/>
              </a:lnSpc>
              <a:buFont typeface="+mj-lt"/>
              <a:buAutoNum type="arabicPeriod"/>
            </a:pPr>
            <a:r>
              <a:rPr lang="ar-IQ" b="1" dirty="0">
                <a:ea typeface="Calibri"/>
              </a:rPr>
              <a:t>شريط تبويب او قائمة مراسلات </a:t>
            </a:r>
            <a:r>
              <a:rPr lang="en-US" b="1" dirty="0">
                <a:latin typeface="Arial"/>
                <a:ea typeface="Calibri"/>
                <a:cs typeface="Arial"/>
              </a:rPr>
              <a:t>Mailings</a:t>
            </a:r>
            <a:r>
              <a:rPr lang="ar-IQ" b="1" dirty="0">
                <a:ea typeface="Calibri"/>
              </a:rPr>
              <a:t> :-</a:t>
            </a:r>
            <a:endParaRPr lang="en-US" sz="1400" dirty="0">
              <a:ea typeface="Calibri"/>
              <a:cs typeface="Arial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1002824"/>
            <a:ext cx="8568952" cy="568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848231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275572"/>
            <a:ext cx="8331794" cy="2720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27464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604448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404565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</TotalTime>
  <Words>104</Words>
  <Application>Microsoft Office PowerPoint</Application>
  <PresentationFormat>عرض على الشاشة (3:4)‏</PresentationFormat>
  <Paragraphs>15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انقلاب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ahmed</dc:creator>
  <cp:lastModifiedBy>ahmed</cp:lastModifiedBy>
  <cp:revision>2</cp:revision>
  <dcterms:created xsi:type="dcterms:W3CDTF">2019-02-26T13:40:56Z</dcterms:created>
  <dcterms:modified xsi:type="dcterms:W3CDTF">2019-02-26T14:20:12Z</dcterms:modified>
</cp:coreProperties>
</file>