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65441" autoAdjust="0"/>
    <p:restoredTop sz="86346" autoAdjust="0"/>
  </p:normalViewPr>
  <p:slideViewPr>
    <p:cSldViewPr>
      <p:cViewPr varScale="1">
        <p:scale>
          <a:sx n="54" d="100"/>
          <a:sy n="54" d="100"/>
        </p:scale>
        <p:origin x="-165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2D17E2-8B14-45AA-B6F9-EAF18F58D832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F314C37-E11E-4481-A022-6D936DBAF1BC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4950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CBCBA-9E22-4A92-94A0-F51C2732DE49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84B59-7EED-42F9-B2C6-7A6C0B7AFDF9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945CCA-6919-472E-A713-EBDCF59E77F6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6E310-6353-4D2A-ADF2-0255F82125C5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D689B-AEAC-4AF0-A4BE-921B0E863949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63DE83-4EDC-4117-B4C8-FC6C6B40F7D8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D47B1-105A-4210-8DEA-501F3E462189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F4927-8999-4CE4-ADE4-2858A1988D51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4C359-5F04-4244-B69D-5A3E6E0DEA96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B97FE-642A-4171-9A72-A0A79B56AFE8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59337-FC21-488F-8428-4BEEEA9CAF42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73FDDD-2F34-471C-8140-50EEABD39E75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51520" y="476672"/>
            <a:ext cx="8478688" cy="175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وزارة التعليم العالي والبحث العلمي</a:t>
            </a:r>
            <a:endParaRPr lang="en-US" sz="11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الجامعة المستنصرية</a:t>
            </a:r>
            <a:endParaRPr lang="en-US" sz="11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كلية </a:t>
            </a:r>
            <a:r>
              <a:rPr lang="ar-SA" dirty="0" err="1">
                <a:ea typeface="Calibri"/>
                <a:cs typeface="Andalus"/>
              </a:rPr>
              <a:t>التربيةالاساسية</a:t>
            </a:r>
            <a:endParaRPr lang="en-US" sz="11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قسم علوم الحاسبات </a:t>
            </a:r>
            <a:endParaRPr lang="en-US" sz="1100" dirty="0">
              <a:ea typeface="Calibri"/>
              <a:cs typeface="Arial"/>
            </a:endParaRPr>
          </a:p>
        </p:txBody>
      </p:sp>
      <p:sp>
        <p:nvSpPr>
          <p:cNvPr id="6" name="WordArt 2" descr="Paper bag"/>
          <p:cNvSpPr>
            <a:spLocks noChangeArrowheads="1" noChangeShapeType="1" noTextEdit="1"/>
          </p:cNvSpPr>
          <p:nvPr/>
        </p:nvSpPr>
        <p:spPr bwMode="auto">
          <a:xfrm>
            <a:off x="251520" y="2797175"/>
            <a:ext cx="8478687" cy="1984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 rtl="0">
              <a:buNone/>
            </a:pPr>
            <a:r>
              <a:rPr lang="en-US" sz="3600" kern="10" spc="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Microsoft Word 2010 </a:t>
            </a:r>
            <a:endParaRPr lang="ar-AE" sz="3600" kern="10" spc="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/>
              <a:latin typeface="Arial Black"/>
            </a:endParaRPr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745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32657"/>
            <a:ext cx="647858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991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3882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2285999" y="2564904"/>
            <a:ext cx="6532339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1-2 ) تشغيل برنامج الورد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</a:t>
            </a:r>
            <a:endParaRPr lang="en-US" sz="1400" dirty="0">
              <a:ea typeface="Calibri"/>
              <a:cs typeface="Arial"/>
            </a:endParaRPr>
          </a:p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هناك عدة طرق لتشغيل برنامج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 </a:t>
            </a:r>
            <a:r>
              <a:rPr lang="ar-IQ" b="1" dirty="0">
                <a:ea typeface="Calibri"/>
              </a:rPr>
              <a:t>  منها :-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ea typeface="Calibri"/>
              </a:rPr>
              <a:t>الطريقة الاولى :-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89040"/>
            <a:ext cx="6478587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244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404664"/>
            <a:ext cx="828092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 </a:t>
            </a:r>
            <a:endParaRPr lang="en-US" sz="1400" dirty="0">
              <a:ea typeface="Calibri"/>
              <a:cs typeface="Arial"/>
            </a:endParaRPr>
          </a:p>
          <a:p>
            <a:pPr marL="457200"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عند تشغيل البرنامج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</a:t>
            </a:r>
            <a:r>
              <a:rPr lang="ar-IQ" b="1" dirty="0">
                <a:ea typeface="Calibri"/>
              </a:rPr>
              <a:t> بإحدى الطرق اعلاه سيتم فتح نافذة جديدة . وتكون النافذة الجديدة بالشكل رقم (1) :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902703"/>
            <a:ext cx="573405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2811585" y="5944464"/>
            <a:ext cx="34488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>
                <a:ea typeface="Calibri"/>
              </a:rPr>
              <a:t> الشكل رقم (1)  مكونات نافذة ال (</a:t>
            </a:r>
            <a:r>
              <a:rPr lang="en-US" b="1" dirty="0">
                <a:latin typeface="Arial"/>
                <a:ea typeface="Calibri"/>
                <a:cs typeface="Arial"/>
              </a:rPr>
              <a:t>Word </a:t>
            </a:r>
            <a:r>
              <a:rPr lang="ar-IQ" b="1" dirty="0">
                <a:ea typeface="Calibri"/>
              </a:rPr>
              <a:t> )</a:t>
            </a:r>
            <a:endParaRPr lang="ar-AE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617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3324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5149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81</Words>
  <Application>Microsoft Office PowerPoint</Application>
  <PresentationFormat>عرض على الشاشة (3:4)‏</PresentationFormat>
  <Paragraphs>21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2019-02-26T13:40:40Z</dcterms:created>
  <dcterms:modified xsi:type="dcterms:W3CDTF">2019-02-26T14:04:17Z</dcterms:modified>
</cp:coreProperties>
</file>