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79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CCBDD74-C166-44F8-91CA-5AD3DD44B548}" type="datetimeFigureOut">
              <a:rPr lang="ar-IQ" smtClean="0"/>
              <a:pPr/>
              <a:t>03/07/1440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726E9D0-1714-4502-BA4A-6A456CDEAB8F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jhhhh</a:t>
            </a:r>
            <a:endParaRPr lang="en-US" dirty="0" smtClean="0"/>
          </a:p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26E9D0-1714-4502-BA4A-6A456CDEAB8F}" type="slidenum">
              <a:rPr lang="ar-IQ" smtClean="0"/>
              <a:pPr/>
              <a:t>1</a:t>
            </a:fld>
            <a:endParaRPr lang="ar-IQ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03/07/1440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03/07/1440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03/07/1440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03/07/1440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03/07/1440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03/07/1440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03/07/1440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03/07/1440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03/07/1440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03/07/1440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03/07/1440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03/07/1440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file:///D:\&#1575;&#1591;&#1585;&#1608;&#1581;&#1577;%20&#1583;&#1603;&#1578;&#1608;&#1585;&#1575;&#1569;%20&#1605;&#1581;&#1605;&#1583;%20&#1602;&#1575;&#1587;&#1605;\&#1575;&#1591;&#1585;&#1608;&#1581;&#1577;%20&#1605;&#1581;&#1605;&#1583;%20&#1602;&#1575;&#1587;&#1605;%20&#1583;&#1603;&#1578;&#1608;&#1585;&#1575;&#1569;\&#1578;&#1593;&#1604;&#1610;&#1605;%20&#1575;&#1604;&#1581;&#1585;&#1603;&#1575;&#1578;%20&#1575;&#1604;&#1575;&#1585;&#1590;&#1610;&#1577;%20&#1601;&#1610;%20&#1605;&#1608;&#1602;&#1593;%20&#1575;&#1604;&#1580;&#1605;&#1576;&#1575;&#1586;%20&#1575;&#1604;&#1593;&#1585;&#1576;&#1610;_files\14b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file:///D:\&#1575;&#1591;&#1585;&#1608;&#1581;&#1577;%20&#1583;&#1603;&#1578;&#1608;&#1585;&#1575;&#1569;%20&#1605;&#1581;&#1605;&#1583;%20&#1602;&#1575;&#1587;&#1605;\&#1575;&#1591;&#1585;&#1608;&#1581;&#1577;%20&#1605;&#1581;&#1605;&#1583;%20&#1602;&#1575;&#1587;&#1605;%20&#1583;&#1603;&#1578;&#1608;&#1585;&#1575;&#1569;\&#1578;&#1593;&#1604;&#1610;&#1605;%20&#1575;&#1604;&#1581;&#1585;&#1603;&#1575;&#1578;%20&#1575;&#1604;&#1575;&#1585;&#1590;&#1610;&#1577;%20&#1601;&#1610;%20&#1605;&#1608;&#1602;&#1593;%20&#1575;&#1604;&#1580;&#1605;&#1576;&#1575;&#1586;%20&#1575;&#1604;&#1593;&#1585;&#1576;&#1610;_files\21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file:///D:\&#1575;&#1591;&#1585;&#1608;&#1581;&#1577;%20&#1583;&#1603;&#1578;&#1608;&#1585;&#1575;&#1569;%20&#1605;&#1581;&#1605;&#1583;%20&#1602;&#1575;&#1587;&#1605;\&#1575;&#1591;&#1585;&#1608;&#1581;&#1577;%20&#1605;&#1581;&#1605;&#1583;%20&#1602;&#1575;&#1587;&#1605;%20&#1583;&#1603;&#1578;&#1608;&#1585;&#1575;&#1569;\&#1578;&#1593;&#1604;&#1610;&#1605;%20&#1575;&#1604;&#1581;&#1585;&#1603;&#1575;&#1578;%20&#1575;&#1604;&#1575;&#1585;&#1590;&#1610;&#1577;%20&#1601;&#1610;%20&#1605;&#1608;&#1602;&#1593;%20&#1575;&#1604;&#1580;&#1605;&#1576;&#1575;&#1586;%20&#1575;&#1604;&#1593;&#1585;&#1576;&#1610;_files\22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file:///D:\&#1575;&#1591;&#1585;&#1608;&#1581;&#1577;%20&#1583;&#1603;&#1578;&#1608;&#1585;&#1575;&#1569;%20&#1605;&#1581;&#1605;&#1583;%20&#1602;&#1575;&#1587;&#1605;\&#1575;&#1591;&#1585;&#1608;&#1581;&#1577;%20&#1605;&#1581;&#1605;&#1583;%20&#1602;&#1575;&#1587;&#1605;%20&#1583;&#1603;&#1578;&#1608;&#1585;&#1575;&#1569;\&#1578;&#1593;&#1604;&#1610;&#1605;%20&#1575;&#1604;&#1581;&#1585;&#1603;&#1575;&#1578;%20&#1575;&#1604;&#1575;&#1585;&#1590;&#1610;&#1577;%20&#1601;&#1610;%20&#1605;&#1608;&#1602;&#1593;%20&#1575;&#1604;&#1580;&#1605;&#1576;&#1575;&#1586;%20&#1575;&#1604;&#1593;&#1585;&#1576;&#1610;_files\21b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643174" y="357166"/>
            <a:ext cx="3929090" cy="571504"/>
          </a:xfrm>
        </p:spPr>
        <p:txBody>
          <a:bodyPr>
            <a:normAutofit fontScale="90000"/>
          </a:bodyPr>
          <a:lstStyle/>
          <a:p>
            <a:pPr lvl="0"/>
            <a:r>
              <a:rPr lang="ar-SA" sz="1800" b="1" dirty="0" smtClean="0"/>
              <a:t>الـــــوقــــوف على اليدين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ar-IQ" sz="24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1071546"/>
            <a:ext cx="6400800" cy="4567254"/>
          </a:xfrm>
        </p:spPr>
        <p:txBody>
          <a:bodyPr>
            <a:normAutofit/>
          </a:bodyPr>
          <a:lstStyle/>
          <a:p>
            <a:endParaRPr lang="ar-IQ" dirty="0"/>
          </a:p>
        </p:txBody>
      </p:sp>
      <p:pic>
        <p:nvPicPr>
          <p:cNvPr id="4" name="صورة 3" descr="D:\اطروحة دكتوراء محمد قاسم\اطروحة محمد قاسم دكتوراء\تعليم الحركات الارضية في موقع الجمباز العربي_files\14b.jpg"/>
          <p:cNvPicPr/>
          <p:nvPr/>
        </p:nvPicPr>
        <p:blipFill>
          <a:blip r:embed="rId3" r:link="rId4">
            <a:lum bright="-20000" contrast="60000"/>
          </a:blip>
          <a:srcRect/>
          <a:stretch>
            <a:fillRect/>
          </a:stretch>
        </p:blipFill>
        <p:spPr bwMode="auto">
          <a:xfrm>
            <a:off x="1285852" y="1928802"/>
            <a:ext cx="6143668" cy="2723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071802" y="214290"/>
            <a:ext cx="3143272" cy="642942"/>
          </a:xfrm>
        </p:spPr>
        <p:txBody>
          <a:bodyPr>
            <a:normAutofit fontScale="90000"/>
          </a:bodyPr>
          <a:lstStyle/>
          <a:p>
            <a:r>
              <a:rPr lang="ar-SA" sz="2000" b="1" dirty="0" smtClean="0"/>
              <a:t>شرح </a:t>
            </a:r>
            <a:r>
              <a:rPr lang="ar-SA" sz="2000" b="1" dirty="0" smtClean="0"/>
              <a:t>الحركة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ar-IQ" sz="20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285852" y="857232"/>
            <a:ext cx="6400800" cy="5429288"/>
          </a:xfrm>
        </p:spPr>
        <p:txBody>
          <a:bodyPr>
            <a:normAutofit lnSpcReduction="10000"/>
          </a:bodyPr>
          <a:lstStyle/>
          <a:p>
            <a:r>
              <a:rPr lang="ar-SA" sz="2400" dirty="0" smtClean="0"/>
              <a:t>من الوقوف ضماً الميلان بالجذع للأمام مع تقــــديم رجل واحدة أماماً </a:t>
            </a:r>
            <a:r>
              <a:rPr lang="ar-SA" sz="2400" dirty="0" err="1" smtClean="0"/>
              <a:t>و</a:t>
            </a:r>
            <a:r>
              <a:rPr lang="ar-SA" sz="2400" dirty="0" smtClean="0"/>
              <a:t> ثنيها حوالي 45 درجة في نفس الوقت الذي ترتفع فيه الذراعان عالياً (أصابع اليدين مضمومة) يتم الطعن للأمام </a:t>
            </a:r>
            <a:r>
              <a:rPr lang="ar-SA" sz="2400" dirty="0" err="1" smtClean="0"/>
              <a:t>و</a:t>
            </a:r>
            <a:r>
              <a:rPr lang="ar-SA" sz="2400" dirty="0" smtClean="0"/>
              <a:t> استناد اليدين على البساط مع مرجحة الرجل المستقيمة للخلف عالياً </a:t>
            </a:r>
            <a:r>
              <a:rPr lang="ar-SA" sz="2400" dirty="0" err="1" smtClean="0"/>
              <a:t>و</a:t>
            </a:r>
            <a:r>
              <a:rPr lang="ar-SA" sz="2400" dirty="0" smtClean="0"/>
              <a:t> مد الرجل المثنية </a:t>
            </a:r>
            <a:r>
              <a:rPr lang="ar-SA" sz="2400" dirty="0" err="1" smtClean="0"/>
              <a:t>و</a:t>
            </a:r>
            <a:r>
              <a:rPr lang="ar-SA" sz="2400" dirty="0" smtClean="0"/>
              <a:t> ضمها بجانب الرجل المستقيمة ، بل لمس اليدين للبساط يتم </a:t>
            </a:r>
            <a:r>
              <a:rPr lang="ar-SA" sz="2400" dirty="0" err="1" smtClean="0"/>
              <a:t>التفارج</a:t>
            </a:r>
            <a:r>
              <a:rPr lang="ar-SA" sz="2400" dirty="0" smtClean="0"/>
              <a:t> لأصابع اليدين(لكي تكبر مساحة الارتكاز على البساط) ، يتم شد الجسم من دون توتر الذراعين مستقيمة </a:t>
            </a:r>
            <a:r>
              <a:rPr lang="ar-SA" sz="2400" dirty="0" err="1" smtClean="0"/>
              <a:t>و</a:t>
            </a:r>
            <a:r>
              <a:rPr lang="ar-SA" sz="2400" dirty="0" smtClean="0"/>
              <a:t> أصابع القدمين مشدودة </a:t>
            </a:r>
            <a:r>
              <a:rPr lang="ar-SA" sz="2400" dirty="0" err="1" smtClean="0"/>
              <a:t>و</a:t>
            </a:r>
            <a:r>
              <a:rPr lang="ar-SA" sz="2400" dirty="0" smtClean="0"/>
              <a:t> الثبات يأتي بتثبيت مفصــــل الكتفين </a:t>
            </a:r>
            <a:r>
              <a:rPr lang="ar-SA" sz="2400" dirty="0" err="1" smtClean="0"/>
              <a:t>و</a:t>
            </a:r>
            <a:r>
              <a:rPr lang="ar-SA" sz="2400" dirty="0" smtClean="0"/>
              <a:t> أن يمر خط مستقيم من أصابع القدمين </a:t>
            </a:r>
            <a:r>
              <a:rPr lang="ar-SA" sz="2400" dirty="0" err="1" smtClean="0"/>
              <a:t>و</a:t>
            </a:r>
            <a:r>
              <a:rPr lang="ar-SA" sz="2400" dirty="0" smtClean="0"/>
              <a:t> حتى الكفين مروراً بمركز ثقل الجسم </a:t>
            </a:r>
            <a:r>
              <a:rPr lang="ar-SA" sz="2400" dirty="0" err="1" smtClean="0"/>
              <a:t>و</a:t>
            </a:r>
            <a:r>
              <a:rPr lang="ar-SA" sz="2400" dirty="0" smtClean="0"/>
              <a:t> لا يكون هناك أي زاوية في الجسم </a:t>
            </a:r>
            <a:r>
              <a:rPr lang="ar-SA" sz="2400" dirty="0" err="1" smtClean="0"/>
              <a:t>و</a:t>
            </a:r>
            <a:r>
              <a:rPr lang="ar-SA" sz="2400" dirty="0" smtClean="0"/>
              <a:t> لا تقوس ، تكون المسافة بين الكفين أقل من أتساع الكتفين ، الرأس للداخل </a:t>
            </a:r>
            <a:r>
              <a:rPr lang="ar-SA" sz="2400" dirty="0" err="1" smtClean="0"/>
              <a:t>و</a:t>
            </a:r>
            <a:r>
              <a:rPr lang="ar-SA" sz="2400" dirty="0" smtClean="0"/>
              <a:t> النظر بين الكفين (في التقنية الحديثة الذقن يتم تقريب الرأس من الصدر </a:t>
            </a:r>
            <a:r>
              <a:rPr lang="ar-SA" sz="2400" dirty="0" err="1" smtClean="0"/>
              <a:t>و</a:t>
            </a:r>
            <a:r>
              <a:rPr lang="ar-SA" sz="2400" dirty="0" smtClean="0"/>
              <a:t> يتم التدريب بحيث يكون الخط يخرج من مركز ثقل الجسم أمام الرأس </a:t>
            </a:r>
            <a:r>
              <a:rPr lang="ar-SA" sz="2400" dirty="0" err="1" smtClean="0"/>
              <a:t>و</a:t>
            </a:r>
            <a:r>
              <a:rPr lang="ar-SA" sz="2400" dirty="0" smtClean="0"/>
              <a:t> ذلك حتى يتعود </a:t>
            </a:r>
            <a:r>
              <a:rPr lang="ar-SA" sz="2400" dirty="0" err="1" smtClean="0"/>
              <a:t>الجمبازي</a:t>
            </a:r>
            <a:r>
              <a:rPr lang="ar-SA" sz="2400" dirty="0" smtClean="0"/>
              <a:t> على الثبات لتسهيل تعليم الوقوف على اليدين على الحلق).</a:t>
            </a:r>
            <a:endParaRPr lang="en-US" sz="2400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071670" y="285728"/>
            <a:ext cx="4857784" cy="655633"/>
          </a:xfrm>
        </p:spPr>
        <p:txBody>
          <a:bodyPr>
            <a:normAutofit/>
          </a:bodyPr>
          <a:lstStyle/>
          <a:p>
            <a:r>
              <a:rPr lang="ar-SA" sz="2800" b="1" dirty="0" smtClean="0"/>
              <a:t> </a:t>
            </a:r>
            <a:r>
              <a:rPr lang="ar-SA" sz="2800" b="1" dirty="0" smtClean="0"/>
              <a:t>تعليم الحركة</a:t>
            </a:r>
            <a:endParaRPr lang="ar-IQ" sz="28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1000108"/>
            <a:ext cx="6400800" cy="4638692"/>
          </a:xfrm>
        </p:spPr>
        <p:txBody>
          <a:bodyPr>
            <a:normAutofit/>
          </a:bodyPr>
          <a:lstStyle/>
          <a:p>
            <a:endParaRPr lang="ar-IQ" dirty="0"/>
          </a:p>
        </p:txBody>
      </p:sp>
      <p:pic>
        <p:nvPicPr>
          <p:cNvPr id="6" name="صورة 5" descr="D:\اطروحة دكتوراء محمد قاسم\اطروحة محمد قاسم دكتوراء\تعليم الحركات الارضية في موقع الجمباز العربي_files\21.jpg"/>
          <p:cNvPicPr/>
          <p:nvPr/>
        </p:nvPicPr>
        <p:blipFill>
          <a:blip r:embed="rId2" r:link="rId3">
            <a:lum bright="-20000" contrast="80000"/>
          </a:blip>
          <a:srcRect/>
          <a:stretch>
            <a:fillRect/>
          </a:stretch>
        </p:blipFill>
        <p:spPr bwMode="auto">
          <a:xfrm>
            <a:off x="1643042" y="1571612"/>
            <a:ext cx="5715040" cy="37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928794" y="285729"/>
            <a:ext cx="4786346" cy="642942"/>
          </a:xfrm>
        </p:spPr>
        <p:txBody>
          <a:bodyPr>
            <a:normAutofit fontScale="90000"/>
          </a:bodyPr>
          <a:lstStyle/>
          <a:p>
            <a:r>
              <a:rPr lang="ar-SA" sz="2800" dirty="0" smtClean="0"/>
              <a:t>الوقوف على اليدين بجانب الحائط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ar-IQ" sz="28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928670"/>
            <a:ext cx="6400800" cy="4710130"/>
          </a:xfrm>
        </p:spPr>
        <p:txBody>
          <a:bodyPr>
            <a:normAutofit/>
          </a:bodyPr>
          <a:lstStyle/>
          <a:p>
            <a:r>
              <a:rPr lang="ar-SA" dirty="0" smtClean="0"/>
              <a:t>· </a:t>
            </a:r>
            <a:endParaRPr lang="ar-IQ" dirty="0"/>
          </a:p>
        </p:txBody>
      </p:sp>
      <p:pic>
        <p:nvPicPr>
          <p:cNvPr id="4" name="صورة 3" descr="D:\اطروحة دكتوراء محمد قاسم\اطروحة محمد قاسم دكتوراء\تعليم الحركات الارضية في موقع الجمباز العربي_files\22.jpg"/>
          <p:cNvPicPr/>
          <p:nvPr/>
        </p:nvPicPr>
        <p:blipFill>
          <a:blip r:embed="rId2" r:link="rId3">
            <a:lum bright="-20000" contrast="80000"/>
          </a:blip>
          <a:srcRect/>
          <a:stretch>
            <a:fillRect/>
          </a:stretch>
        </p:blipFill>
        <p:spPr bwMode="auto">
          <a:xfrm>
            <a:off x="1000100" y="1643050"/>
            <a:ext cx="6786610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71604" y="357166"/>
            <a:ext cx="5643602" cy="571503"/>
          </a:xfrm>
        </p:spPr>
        <p:txBody>
          <a:bodyPr>
            <a:normAutofit fontScale="90000"/>
          </a:bodyPr>
          <a:lstStyle/>
          <a:p>
            <a:r>
              <a:rPr lang="ar-SA" sz="2400" dirty="0" smtClean="0"/>
              <a:t>اخذ وضع الوقوف على اليدين </a:t>
            </a:r>
            <a:r>
              <a:rPr lang="ar-SA" sz="2400" dirty="0" err="1" smtClean="0"/>
              <a:t>و</a:t>
            </a:r>
            <a:r>
              <a:rPr lang="ar-SA" sz="2400" dirty="0" smtClean="0"/>
              <a:t> العودة للوقوف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928670"/>
            <a:ext cx="6400800" cy="4710130"/>
          </a:xfrm>
        </p:spPr>
        <p:txBody>
          <a:bodyPr>
            <a:normAutofit/>
          </a:bodyPr>
          <a:lstStyle/>
          <a:p>
            <a:endParaRPr lang="ar-IQ" dirty="0"/>
          </a:p>
        </p:txBody>
      </p:sp>
      <p:pic>
        <p:nvPicPr>
          <p:cNvPr id="5" name="صورة 4" descr="D:\اطروحة دكتوراء محمد قاسم\اطروحة محمد قاسم دكتوراء\تعليم الحركات الارضية في موقع الجمباز العربي_files\21b.jpg"/>
          <p:cNvPicPr/>
          <p:nvPr/>
        </p:nvPicPr>
        <p:blipFill>
          <a:blip r:embed="rId2" r:link="rId3">
            <a:lum bright="-20000" contrast="80000"/>
          </a:blip>
          <a:srcRect/>
          <a:stretch>
            <a:fillRect/>
          </a:stretch>
        </p:blipFill>
        <p:spPr bwMode="auto">
          <a:xfrm>
            <a:off x="1500166" y="1500175"/>
            <a:ext cx="6000791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190</Words>
  <PresentationFormat>عرض على الشاشة (3:4)‏</PresentationFormat>
  <Paragraphs>9</Paragraphs>
  <Slides>5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الـــــوقــــوف على اليدين </vt:lpstr>
      <vt:lpstr>شرح الحركة   </vt:lpstr>
      <vt:lpstr> تعليم الحركة</vt:lpstr>
      <vt:lpstr>الوقوف على اليدين بجانب الحائط </vt:lpstr>
      <vt:lpstr>اخذ وضع الوقوف على اليدين و العودة للوقوف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جمناستك اجهزة بنين</dc:title>
  <dc:creator>jazera</dc:creator>
  <cp:lastModifiedBy>jazera</cp:lastModifiedBy>
  <cp:revision>13</cp:revision>
  <dcterms:created xsi:type="dcterms:W3CDTF">2019-01-05T21:21:01Z</dcterms:created>
  <dcterms:modified xsi:type="dcterms:W3CDTF">2019-03-09T19:34:17Z</dcterms:modified>
</cp:coreProperties>
</file>